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2.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3.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010" r:id="rId1"/>
    <p:sldMasterId id="2147484011" r:id="rId2"/>
    <p:sldMasterId id="2147484012" r:id="rId3"/>
    <p:sldMasterId id="2147484013" r:id="rId4"/>
  </p:sldMasterIdLst>
  <p:notesMasterIdLst>
    <p:notesMasterId r:id="rId13"/>
  </p:notesMasterIdLst>
  <p:sldIdLst>
    <p:sldId id="256" r:id="rId5"/>
    <p:sldId id="257" r:id="rId6"/>
    <p:sldId id="258" r:id="rId7"/>
    <p:sldId id="259" r:id="rId8"/>
    <p:sldId id="260" r:id="rId9"/>
    <p:sldId id="261" r:id="rId10"/>
    <p:sldId id="262" r:id="rId11"/>
    <p:sldId id="263" r:id="rId12"/>
  </p:sldIdLst>
  <p:sldSz cx="9144000" cy="5143500" type="screen16x9"/>
  <p:notesSz cx="6858000" cy="9144000"/>
  <p:embeddedFontLst>
    <p:embeddedFont>
      <p:font typeface="EB Garamond ExtraBold" panose="020B0604020202020204" charset="0"/>
      <p:bold r:id="rId14"/>
      <p:boldItalic r:id="rId15"/>
    </p:embeddedFont>
    <p:embeddedFont>
      <p:font typeface="EB Garamond SemiBold" panose="020B0604020202020204" charset="0"/>
      <p:regular r:id="rId16"/>
      <p:bold r:id="rId17"/>
      <p:italic r:id="rId18"/>
      <p:boldItalic r:id="rId19"/>
    </p:embeddedFont>
    <p:embeddedFont>
      <p:font typeface="Montserrat ExtraBold" panose="020B0604020202020204" charset="0"/>
      <p:bold r:id="rId20"/>
      <p:boldItalic r:id="rId21"/>
    </p:embeddedFont>
    <p:embeddedFont>
      <p:font typeface="Calibri" panose="020F0502020204030204" pitchFamily="34" charset="0"/>
      <p:regular r:id="rId22"/>
      <p:bold r:id="rId23"/>
      <p:italic r:id="rId24"/>
      <p:boldItalic r:id="rId25"/>
    </p:embeddedFont>
    <p:embeddedFont>
      <p:font typeface="Public Sans" panose="020B0604020202020204" charset="0"/>
      <p:regular r:id="rId26"/>
      <p:bold r:id="rId27"/>
      <p:italic r:id="rId28"/>
      <p:boldItalic r:id="rId29"/>
    </p:embeddedFont>
    <p:embeddedFont>
      <p:font typeface="EB Garamond" panose="020B0604020202020204" charset="0"/>
      <p:regular r:id="rId30"/>
      <p:bold r:id="rId31"/>
      <p:italic r:id="rId32"/>
      <p:boldItalic r:id="rId33"/>
    </p:embeddedFont>
    <p:embeddedFont>
      <p:font typeface="EB Garamond Medium" panose="020B0604020202020204" charset="0"/>
      <p:regular r:id="rId34"/>
      <p:bold r:id="rId35"/>
      <p:italic r:id="rId36"/>
      <p:boldItalic r:id="rId37"/>
    </p:embeddedFont>
    <p:embeddedFont>
      <p:font typeface="Roboto"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170CFE-ECAE-4A09-B9F6-98BF7558EC73}">
  <a:tblStyle styleId="{45170CFE-ECAE-4A09-B9F6-98BF7558EC73}"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4" d="100"/>
          <a:sy n="124" d="100"/>
        </p:scale>
        <p:origin x="274"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font" Target="fonts/font26.fntdata"/><Relationship Id="rId21" Type="http://schemas.openxmlformats.org/officeDocument/2006/relationships/font" Target="fonts/font8.fntdata"/><Relationship Id="rId34" Type="http://schemas.openxmlformats.org/officeDocument/2006/relationships/font" Target="fonts/font21.fntdata"/><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font" Target="fonts/font3.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font" Target="fonts/font27.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6.xml"/><Relationship Id="rId19" Type="http://schemas.openxmlformats.org/officeDocument/2006/relationships/font" Target="fonts/font6.fntdata"/><Relationship Id="rId31" Type="http://schemas.openxmlformats.org/officeDocument/2006/relationships/font" Target="fonts/font18.fntdata"/><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font" Target="fonts/font25.fntdata"/><Relationship Id="rId20" Type="http://schemas.openxmlformats.org/officeDocument/2006/relationships/font" Target="fonts/font7.fntdata"/><Relationship Id="rId41"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9"/>
        <p:cNvGrpSpPr/>
        <p:nvPr/>
      </p:nvGrpSpPr>
      <p:grpSpPr>
        <a:xfrm>
          <a:off x="0" y="0"/>
          <a:ext cx="0" cy="0"/>
          <a:chOff x="0" y="0"/>
          <a:chExt cx="0" cy="0"/>
        </a:xfrm>
      </p:grpSpPr>
      <p:sp>
        <p:nvSpPr>
          <p:cNvPr id="5520" name="Google Shape;5520;g262257704ed_17_18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21" name="Google Shape;5521;g262257704ed_17_1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6"/>
        <p:cNvGrpSpPr/>
        <p:nvPr/>
      </p:nvGrpSpPr>
      <p:grpSpPr>
        <a:xfrm>
          <a:off x="0" y="0"/>
          <a:ext cx="0" cy="0"/>
          <a:chOff x="0" y="0"/>
          <a:chExt cx="0" cy="0"/>
        </a:xfrm>
      </p:grpSpPr>
      <p:sp>
        <p:nvSpPr>
          <p:cNvPr id="5527" name="Google Shape;5527;g262257704ed_17_18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28" name="Google Shape;5528;g262257704ed_17_1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3"/>
        <p:cNvGrpSpPr/>
        <p:nvPr/>
      </p:nvGrpSpPr>
      <p:grpSpPr>
        <a:xfrm>
          <a:off x="0" y="0"/>
          <a:ext cx="0" cy="0"/>
          <a:chOff x="0" y="0"/>
          <a:chExt cx="0" cy="0"/>
        </a:xfrm>
      </p:grpSpPr>
      <p:sp>
        <p:nvSpPr>
          <p:cNvPr id="5534" name="Google Shape;5534;g262257704ed_12_18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35" name="Google Shape;5535;g262257704ed_12_1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1"/>
        <p:cNvGrpSpPr/>
        <p:nvPr/>
      </p:nvGrpSpPr>
      <p:grpSpPr>
        <a:xfrm>
          <a:off x="0" y="0"/>
          <a:ext cx="0" cy="0"/>
          <a:chOff x="0" y="0"/>
          <a:chExt cx="0" cy="0"/>
        </a:xfrm>
      </p:grpSpPr>
      <p:sp>
        <p:nvSpPr>
          <p:cNvPr id="5542" name="Google Shape;5542;g262257704ed_17_36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43" name="Google Shape;5543;g262257704ed_17_36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1"/>
        <p:cNvGrpSpPr/>
        <p:nvPr/>
      </p:nvGrpSpPr>
      <p:grpSpPr>
        <a:xfrm>
          <a:off x="0" y="0"/>
          <a:ext cx="0" cy="0"/>
          <a:chOff x="0" y="0"/>
          <a:chExt cx="0" cy="0"/>
        </a:xfrm>
      </p:grpSpPr>
      <p:sp>
        <p:nvSpPr>
          <p:cNvPr id="5552" name="Google Shape;5552;g262257704ed_17_36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53" name="Google Shape;5553;g262257704ed_17_3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0"/>
        <p:cNvGrpSpPr/>
        <p:nvPr/>
      </p:nvGrpSpPr>
      <p:grpSpPr>
        <a:xfrm>
          <a:off x="0" y="0"/>
          <a:ext cx="0" cy="0"/>
          <a:chOff x="0" y="0"/>
          <a:chExt cx="0" cy="0"/>
        </a:xfrm>
      </p:grpSpPr>
      <p:sp>
        <p:nvSpPr>
          <p:cNvPr id="5561" name="Google Shape;5561;g262257704ed_17_3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62" name="Google Shape;5562;g262257704ed_17_36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4"/>
        <p:cNvGrpSpPr/>
        <p:nvPr/>
      </p:nvGrpSpPr>
      <p:grpSpPr>
        <a:xfrm>
          <a:off x="0" y="0"/>
          <a:ext cx="0" cy="0"/>
          <a:chOff x="0" y="0"/>
          <a:chExt cx="0" cy="0"/>
        </a:xfrm>
      </p:grpSpPr>
      <p:sp>
        <p:nvSpPr>
          <p:cNvPr id="5575" name="Google Shape;5575;g262257704ed_17_36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76" name="Google Shape;5576;g262257704ed_17_3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0"/>
        <p:cNvGrpSpPr/>
        <p:nvPr/>
      </p:nvGrpSpPr>
      <p:grpSpPr>
        <a:xfrm>
          <a:off x="0" y="0"/>
          <a:ext cx="0" cy="0"/>
          <a:chOff x="0" y="0"/>
          <a:chExt cx="0" cy="0"/>
        </a:xfrm>
      </p:grpSpPr>
      <p:sp>
        <p:nvSpPr>
          <p:cNvPr id="5581" name="Google Shape;5581;g262257704ed_17_36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82" name="Google Shape;5582;g262257704ed_17_3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2.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Master" Target="../slideMasters/slideMaster3.xml"/><Relationship Id="rId4" Type="http://schemas.openxmlformats.org/officeDocument/2006/relationships/image" Target="../media/image43.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6.jp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7.jp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1.jp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7.jpg"/><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Master" Target="../slideMasters/slideMaster3.xml"/><Relationship Id="rId4" Type="http://schemas.openxmlformats.org/officeDocument/2006/relationships/image" Target="../media/image40.pn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3.png"/><Relationship Id="rId1" Type="http://schemas.openxmlformats.org/officeDocument/2006/relationships/slideMaster" Target="../slideMasters/slideMaster3.xml"/><Relationship Id="rId4" Type="http://schemas.openxmlformats.org/officeDocument/2006/relationships/image" Target="../media/image64.pn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3.png"/><Relationship Id="rId1" Type="http://schemas.openxmlformats.org/officeDocument/2006/relationships/slideMaster" Target="../slideMasters/slideMaster3.xml"/><Relationship Id="rId4" Type="http://schemas.openxmlformats.org/officeDocument/2006/relationships/image" Target="../media/image65.pn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3.png"/><Relationship Id="rId1" Type="http://schemas.openxmlformats.org/officeDocument/2006/relationships/slideMaster" Target="../slideMasters/slideMaster3.xml"/><Relationship Id="rId4" Type="http://schemas.openxmlformats.org/officeDocument/2006/relationships/image" Target="../media/image64.pn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3.png"/><Relationship Id="rId1" Type="http://schemas.openxmlformats.org/officeDocument/2006/relationships/slideMaster" Target="../slideMasters/slideMaster3.xml"/><Relationship Id="rId4" Type="http://schemas.openxmlformats.org/officeDocument/2006/relationships/image" Target="../media/image65.pn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6.png"/><Relationship Id="rId1" Type="http://schemas.openxmlformats.org/officeDocument/2006/relationships/slideMaster" Target="../slideMasters/slideMaster3.xml"/><Relationship Id="rId5" Type="http://schemas.openxmlformats.org/officeDocument/2006/relationships/image" Target="../media/image68.png"/><Relationship Id="rId4" Type="http://schemas.openxmlformats.org/officeDocument/2006/relationships/image" Target="../media/image67.pn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6.png"/><Relationship Id="rId1" Type="http://schemas.openxmlformats.org/officeDocument/2006/relationships/slideMaster" Target="../slideMasters/slideMaster3.xml"/><Relationship Id="rId4" Type="http://schemas.openxmlformats.org/officeDocument/2006/relationships/image" Target="../media/image69.pn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0.jpg"/><Relationship Id="rId1" Type="http://schemas.openxmlformats.org/officeDocument/2006/relationships/slideMaster" Target="../slideMasters/slideMaster3.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1.jpg"/><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1.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png"/><Relationship Id="rId1" Type="http://schemas.openxmlformats.org/officeDocument/2006/relationships/slideMaster" Target="../slideMasters/slideMaster3.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Master" Target="../slideMasters/slideMaster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Master" Target="../slideMasters/slideMaster4.xml"/><Relationship Id="rId4" Type="http://schemas.openxmlformats.org/officeDocument/2006/relationships/image" Target="../media/image43.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6.jp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7.jp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1.jp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7.jpg"/><Relationship Id="rId1" Type="http://schemas.openxmlformats.org/officeDocument/2006/relationships/slideMaster" Target="../slideMasters/slideMaster4.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Master" Target="../slideMasters/slideMaster4.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Master" Target="../slideMasters/slideMaster4.xml"/><Relationship Id="rId4" Type="http://schemas.openxmlformats.org/officeDocument/2006/relationships/image" Target="../media/image40.pn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3.png"/><Relationship Id="rId1" Type="http://schemas.openxmlformats.org/officeDocument/2006/relationships/slideMaster" Target="../slideMasters/slideMaster4.xml"/><Relationship Id="rId4" Type="http://schemas.openxmlformats.org/officeDocument/2006/relationships/image" Target="../media/image64.pn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3.png"/><Relationship Id="rId1" Type="http://schemas.openxmlformats.org/officeDocument/2006/relationships/slideMaster" Target="../slideMasters/slideMaster4.xml"/><Relationship Id="rId4" Type="http://schemas.openxmlformats.org/officeDocument/2006/relationships/image" Target="../media/image6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3.png"/><Relationship Id="rId1" Type="http://schemas.openxmlformats.org/officeDocument/2006/relationships/slideMaster" Target="../slideMasters/slideMaster4.xml"/><Relationship Id="rId4" Type="http://schemas.openxmlformats.org/officeDocument/2006/relationships/image" Target="../media/image64.png"/></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3.png"/><Relationship Id="rId1" Type="http://schemas.openxmlformats.org/officeDocument/2006/relationships/slideMaster" Target="../slideMasters/slideMaster4.xml"/><Relationship Id="rId4" Type="http://schemas.openxmlformats.org/officeDocument/2006/relationships/image" Target="../media/image65.png"/></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6.png"/><Relationship Id="rId1" Type="http://schemas.openxmlformats.org/officeDocument/2006/relationships/slideMaster" Target="../slideMasters/slideMaster4.xml"/><Relationship Id="rId5" Type="http://schemas.openxmlformats.org/officeDocument/2006/relationships/image" Target="../media/image68.png"/><Relationship Id="rId4" Type="http://schemas.openxmlformats.org/officeDocument/2006/relationships/image" Target="../media/image67.png"/></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6.png"/><Relationship Id="rId1" Type="http://schemas.openxmlformats.org/officeDocument/2006/relationships/slideMaster" Target="../slideMasters/slideMaster4.xml"/><Relationship Id="rId4" Type="http://schemas.openxmlformats.org/officeDocument/2006/relationships/image" Target="../media/image69.png"/></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0.jpg"/><Relationship Id="rId1" Type="http://schemas.openxmlformats.org/officeDocument/2006/relationships/slideMaster" Target="../slideMasters/slideMaster4.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1.jpg"/><Relationship Id="rId1" Type="http://schemas.openxmlformats.org/officeDocument/2006/relationships/slideMaster" Target="../slideMasters/slideMaster4.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1.jpg"/><Relationship Id="rId1" Type="http://schemas.openxmlformats.org/officeDocument/2006/relationships/slideMaster" Target="../slideMasters/slideMaster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png"/><Relationship Id="rId1" Type="http://schemas.openxmlformats.org/officeDocument/2006/relationships/slideMaster" Target="../slideMasters/slideMaster4.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Master" Target="../slideMasters/slideMaster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54"/>
        <p:cNvGrpSpPr/>
        <p:nvPr/>
      </p:nvGrpSpPr>
      <p:grpSpPr>
        <a:xfrm>
          <a:off x="0" y="0"/>
          <a:ext cx="0" cy="0"/>
          <a:chOff x="0" y="0"/>
          <a:chExt cx="0" cy="0"/>
        </a:xfrm>
      </p:grpSpPr>
      <p:sp>
        <p:nvSpPr>
          <p:cNvPr id="1655" name="Google Shape;1655;p1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6" name="Google Shape;1656;p102"/>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57" name="Google Shape;1657;p102"/>
          <p:cNvPicPr preferRelativeResize="0"/>
          <p:nvPr/>
        </p:nvPicPr>
        <p:blipFill rotWithShape="1">
          <a:blip r:embed="rId2">
            <a:alphaModFix/>
          </a:blip>
          <a:srcRect r="41"/>
          <a:stretch/>
        </p:blipFill>
        <p:spPr>
          <a:xfrm>
            <a:off x="0" y="1166968"/>
            <a:ext cx="4113765" cy="3976529"/>
          </a:xfrm>
          <a:prstGeom prst="rect">
            <a:avLst/>
          </a:prstGeom>
          <a:noFill/>
          <a:ln>
            <a:noFill/>
          </a:ln>
        </p:spPr>
      </p:pic>
      <p:pic>
        <p:nvPicPr>
          <p:cNvPr id="1658" name="Google Shape;1658;p10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59" name="Google Shape;1659;p102"/>
          <p:cNvGrpSpPr/>
          <p:nvPr/>
        </p:nvGrpSpPr>
        <p:grpSpPr>
          <a:xfrm>
            <a:off x="724005" y="301093"/>
            <a:ext cx="2665754" cy="542340"/>
            <a:chOff x="5567543" y="349969"/>
            <a:chExt cx="2665754" cy="542340"/>
          </a:xfrm>
        </p:grpSpPr>
        <p:sp>
          <p:nvSpPr>
            <p:cNvPr id="1660" name="Google Shape;1660;p1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61" name="Google Shape;1661;p1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62" name="Google Shape;1662;p1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63"/>
        <p:cNvGrpSpPr/>
        <p:nvPr/>
      </p:nvGrpSpPr>
      <p:grpSpPr>
        <a:xfrm>
          <a:off x="0" y="0"/>
          <a:ext cx="0" cy="0"/>
          <a:chOff x="0" y="0"/>
          <a:chExt cx="0" cy="0"/>
        </a:xfrm>
      </p:grpSpPr>
      <p:sp>
        <p:nvSpPr>
          <p:cNvPr id="1664" name="Google Shape;1664;p1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5" name="Google Shape;1665;p103"/>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6" name="Google Shape;1666;p103"/>
          <p:cNvPicPr preferRelativeResize="0"/>
          <p:nvPr/>
        </p:nvPicPr>
        <p:blipFill rotWithShape="1">
          <a:blip r:embed="rId2">
            <a:alphaModFix/>
          </a:blip>
          <a:srcRect r="41"/>
          <a:stretch/>
        </p:blipFill>
        <p:spPr>
          <a:xfrm>
            <a:off x="0" y="1166968"/>
            <a:ext cx="4113765" cy="3976529"/>
          </a:xfrm>
          <a:prstGeom prst="rect">
            <a:avLst/>
          </a:prstGeom>
          <a:noFill/>
          <a:ln>
            <a:noFill/>
          </a:ln>
        </p:spPr>
      </p:pic>
      <p:sp>
        <p:nvSpPr>
          <p:cNvPr id="1667" name="Google Shape;1667;p103"/>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8" name="Google Shape;1668;p103"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69" name="Google Shape;1669;p103"/>
          <p:cNvGrpSpPr/>
          <p:nvPr/>
        </p:nvGrpSpPr>
        <p:grpSpPr>
          <a:xfrm>
            <a:off x="724005" y="301093"/>
            <a:ext cx="2665754" cy="542340"/>
            <a:chOff x="5567543" y="349969"/>
            <a:chExt cx="2665754" cy="542340"/>
          </a:xfrm>
        </p:grpSpPr>
        <p:sp>
          <p:nvSpPr>
            <p:cNvPr id="1670" name="Google Shape;1670;p103"/>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71" name="Google Shape;1671;p103"/>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72" name="Google Shape;1672;p1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73"/>
        <p:cNvGrpSpPr/>
        <p:nvPr/>
      </p:nvGrpSpPr>
      <p:grpSpPr>
        <a:xfrm>
          <a:off x="0" y="0"/>
          <a:ext cx="0" cy="0"/>
          <a:chOff x="0" y="0"/>
          <a:chExt cx="0" cy="0"/>
        </a:xfrm>
      </p:grpSpPr>
      <p:sp>
        <p:nvSpPr>
          <p:cNvPr id="1674" name="Google Shape;1674;p1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75" name="Google Shape;1675;p104"/>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6" name="Google Shape;1676;p10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77" name="Google Shape;1677;p1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78" name="Google Shape;1678;p1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9" name="Google Shape;1679;p104"/>
          <p:cNvSpPr>
            <a:spLocks noGrp="1"/>
          </p:cNvSpPr>
          <p:nvPr>
            <p:ph type="pic" idx="2"/>
          </p:nvPr>
        </p:nvSpPr>
        <p:spPr>
          <a:xfrm>
            <a:off x="-1" y="1166963"/>
            <a:ext cx="4113765" cy="3976533"/>
          </a:xfrm>
          <a:prstGeom prst="rect">
            <a:avLst/>
          </a:prstGeom>
          <a:noFill/>
          <a:ln>
            <a:noFill/>
          </a:ln>
        </p:spPr>
      </p:sp>
      <p:sp>
        <p:nvSpPr>
          <p:cNvPr id="1680" name="Google Shape;1680;p1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81"/>
        <p:cNvGrpSpPr/>
        <p:nvPr/>
      </p:nvGrpSpPr>
      <p:grpSpPr>
        <a:xfrm>
          <a:off x="0" y="0"/>
          <a:ext cx="0" cy="0"/>
          <a:chOff x="0" y="0"/>
          <a:chExt cx="0" cy="0"/>
        </a:xfrm>
      </p:grpSpPr>
      <p:sp>
        <p:nvSpPr>
          <p:cNvPr id="1682" name="Google Shape;1682;p105"/>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83" name="Google Shape;1683;p105"/>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4" name="Google Shape;1684;p105"/>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5" name="Google Shape;1685;p1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105"/>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87" name="Google Shape;1687;p105"/>
          <p:cNvSpPr>
            <a:spLocks noGrp="1"/>
          </p:cNvSpPr>
          <p:nvPr>
            <p:ph type="pic" idx="2"/>
          </p:nvPr>
        </p:nvSpPr>
        <p:spPr>
          <a:xfrm>
            <a:off x="-1" y="1166963"/>
            <a:ext cx="4113765" cy="3976533"/>
          </a:xfrm>
          <a:prstGeom prst="rect">
            <a:avLst/>
          </a:prstGeom>
          <a:noFill/>
          <a:ln>
            <a:noFill/>
          </a:ln>
        </p:spPr>
      </p:sp>
      <p:cxnSp>
        <p:nvCxnSpPr>
          <p:cNvPr id="1688" name="Google Shape;1688;p105"/>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89" name="Google Shape;1689;p105"/>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90"/>
        <p:cNvGrpSpPr/>
        <p:nvPr/>
      </p:nvGrpSpPr>
      <p:grpSpPr>
        <a:xfrm>
          <a:off x="0" y="0"/>
          <a:ext cx="0" cy="0"/>
          <a:chOff x="0" y="0"/>
          <a:chExt cx="0" cy="0"/>
        </a:xfrm>
      </p:grpSpPr>
      <p:sp>
        <p:nvSpPr>
          <p:cNvPr id="1691" name="Google Shape;1691;p106"/>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92" name="Google Shape;1692;p1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1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94" name="Google Shape;1694;p106"/>
          <p:cNvSpPr>
            <a:spLocks noGrp="1"/>
          </p:cNvSpPr>
          <p:nvPr>
            <p:ph type="pic" idx="2"/>
          </p:nvPr>
        </p:nvSpPr>
        <p:spPr>
          <a:xfrm>
            <a:off x="-1" y="1166963"/>
            <a:ext cx="4113765" cy="3976533"/>
          </a:xfrm>
          <a:prstGeom prst="rect">
            <a:avLst/>
          </a:prstGeom>
          <a:noFill/>
          <a:ln>
            <a:noFill/>
          </a:ln>
        </p:spPr>
      </p:sp>
      <p:cxnSp>
        <p:nvCxnSpPr>
          <p:cNvPr id="1695" name="Google Shape;1695;p1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96" name="Google Shape;1696;p1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97"/>
        <p:cNvGrpSpPr/>
        <p:nvPr/>
      </p:nvGrpSpPr>
      <p:grpSpPr>
        <a:xfrm>
          <a:off x="0" y="0"/>
          <a:ext cx="0" cy="0"/>
          <a:chOff x="0" y="0"/>
          <a:chExt cx="0" cy="0"/>
        </a:xfrm>
      </p:grpSpPr>
      <p:sp>
        <p:nvSpPr>
          <p:cNvPr id="1698" name="Google Shape;1698;p107"/>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99" name="Google Shape;1699;p10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107"/>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01" name="Google Shape;1701;p107"/>
          <p:cNvSpPr>
            <a:spLocks noGrp="1"/>
          </p:cNvSpPr>
          <p:nvPr>
            <p:ph type="pic" idx="2"/>
          </p:nvPr>
        </p:nvSpPr>
        <p:spPr>
          <a:xfrm>
            <a:off x="-1" y="1166963"/>
            <a:ext cx="4113765" cy="3976533"/>
          </a:xfrm>
          <a:prstGeom prst="rect">
            <a:avLst/>
          </a:prstGeom>
          <a:noFill/>
          <a:ln>
            <a:noFill/>
          </a:ln>
        </p:spPr>
      </p:sp>
      <p:cxnSp>
        <p:nvCxnSpPr>
          <p:cNvPr id="1702" name="Google Shape;1702;p107"/>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703" name="Google Shape;1703;p107"/>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704"/>
        <p:cNvGrpSpPr/>
        <p:nvPr/>
      </p:nvGrpSpPr>
      <p:grpSpPr>
        <a:xfrm>
          <a:off x="0" y="0"/>
          <a:ext cx="0" cy="0"/>
          <a:chOff x="0" y="0"/>
          <a:chExt cx="0" cy="0"/>
        </a:xfrm>
      </p:grpSpPr>
      <p:pic>
        <p:nvPicPr>
          <p:cNvPr id="1705" name="Google Shape;1705;p1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706" name="Google Shape;1706;p108"/>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707" name="Google Shape;1707;p1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08" name="Google Shape;1708;p1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709" name="Google Shape;1709;p108"/>
          <p:cNvPicPr preferRelativeResize="0"/>
          <p:nvPr/>
        </p:nvPicPr>
        <p:blipFill rotWithShape="1">
          <a:blip r:embed="rId3">
            <a:alphaModFix/>
          </a:blip>
          <a:srcRect t="44" r="6" b="12"/>
          <a:stretch/>
        </p:blipFill>
        <p:spPr>
          <a:xfrm flipH="1">
            <a:off x="4961317" y="472968"/>
            <a:ext cx="3982986" cy="4288221"/>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710"/>
        <p:cNvGrpSpPr/>
        <p:nvPr/>
      </p:nvGrpSpPr>
      <p:grpSpPr>
        <a:xfrm>
          <a:off x="0" y="0"/>
          <a:ext cx="0" cy="0"/>
          <a:chOff x="0" y="0"/>
          <a:chExt cx="0" cy="0"/>
        </a:xfrm>
      </p:grpSpPr>
      <p:pic>
        <p:nvPicPr>
          <p:cNvPr id="1711" name="Google Shape;1711;p1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712" name="Google Shape;1712;p109"/>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713" name="Google Shape;1713;p109"/>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14" name="Google Shape;1714;p109"/>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715" name="Google Shape;1715;p109"/>
          <p:cNvPicPr preferRelativeResize="0"/>
          <p:nvPr/>
        </p:nvPicPr>
        <p:blipFill rotWithShape="1">
          <a:blip r:embed="rId3">
            <a:alphaModFix/>
          </a:blip>
          <a:srcRect t="44" r="6" b="12"/>
          <a:stretch/>
        </p:blipFill>
        <p:spPr>
          <a:xfrm flipH="1">
            <a:off x="4961317" y="472968"/>
            <a:ext cx="3982986" cy="4288221"/>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716"/>
        <p:cNvGrpSpPr/>
        <p:nvPr/>
      </p:nvGrpSpPr>
      <p:grpSpPr>
        <a:xfrm>
          <a:off x="0" y="0"/>
          <a:ext cx="0" cy="0"/>
          <a:chOff x="0" y="0"/>
          <a:chExt cx="0" cy="0"/>
        </a:xfrm>
      </p:grpSpPr>
      <p:sp>
        <p:nvSpPr>
          <p:cNvPr id="1717" name="Google Shape;1717;p110"/>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18" name="Google Shape;1718;p1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719" name="Google Shape;1719;p110"/>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0" name="Google Shape;1720;p110"/>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1" name="Google Shape;1721;p110"/>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2" name="Google Shape;1722;p110"/>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723"/>
        <p:cNvGrpSpPr/>
        <p:nvPr/>
      </p:nvGrpSpPr>
      <p:grpSpPr>
        <a:xfrm>
          <a:off x="0" y="0"/>
          <a:ext cx="0" cy="0"/>
          <a:chOff x="0" y="0"/>
          <a:chExt cx="0" cy="0"/>
        </a:xfrm>
      </p:grpSpPr>
      <p:pic>
        <p:nvPicPr>
          <p:cNvPr id="1724" name="Google Shape;1724;p11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725" name="Google Shape;1725;p111"/>
          <p:cNvPicPr preferRelativeResize="0"/>
          <p:nvPr/>
        </p:nvPicPr>
        <p:blipFill rotWithShape="1">
          <a:blip r:embed="rId3">
            <a:alphaModFix/>
          </a:blip>
          <a:srcRect l="55" r="46" b="126"/>
          <a:stretch/>
        </p:blipFill>
        <p:spPr>
          <a:xfrm>
            <a:off x="1035361" y="596414"/>
            <a:ext cx="7073279" cy="4097293"/>
          </a:xfrm>
          <a:prstGeom prst="rect">
            <a:avLst/>
          </a:prstGeom>
          <a:noFill/>
          <a:ln>
            <a:noFill/>
          </a:ln>
        </p:spPr>
      </p:pic>
      <p:sp>
        <p:nvSpPr>
          <p:cNvPr id="1726" name="Google Shape;1726;p111"/>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727"/>
        <p:cNvGrpSpPr/>
        <p:nvPr/>
      </p:nvGrpSpPr>
      <p:grpSpPr>
        <a:xfrm>
          <a:off x="0" y="0"/>
          <a:ext cx="0" cy="0"/>
          <a:chOff x="0" y="0"/>
          <a:chExt cx="0" cy="0"/>
        </a:xfrm>
      </p:grpSpPr>
      <p:sp>
        <p:nvSpPr>
          <p:cNvPr id="1728" name="Google Shape;1728;p1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29" name="Google Shape;1729;p1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30" name="Google Shape;1730;p1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731" name="Google Shape;1731;p1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732"/>
        <p:cNvGrpSpPr/>
        <p:nvPr/>
      </p:nvGrpSpPr>
      <p:grpSpPr>
        <a:xfrm>
          <a:off x="0" y="0"/>
          <a:ext cx="0" cy="0"/>
          <a:chOff x="0" y="0"/>
          <a:chExt cx="0" cy="0"/>
        </a:xfrm>
      </p:grpSpPr>
      <p:sp>
        <p:nvSpPr>
          <p:cNvPr id="1733" name="Google Shape;1733;p1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34" name="Google Shape;1734;p1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35" name="Google Shape;1735;p113"/>
          <p:cNvGrpSpPr/>
          <p:nvPr/>
        </p:nvGrpSpPr>
        <p:grpSpPr>
          <a:xfrm>
            <a:off x="3907491" y="3547977"/>
            <a:ext cx="1329018" cy="71718"/>
            <a:chOff x="3907491" y="3547977"/>
            <a:chExt cx="1329018" cy="71718"/>
          </a:xfrm>
        </p:grpSpPr>
        <p:sp>
          <p:nvSpPr>
            <p:cNvPr id="1736" name="Google Shape;1736;p1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37" name="Google Shape;1737;p1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38" name="Google Shape;1738;p1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39" name="Google Shape;1739;p1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40" name="Google Shape;1740;p1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41" name="Google Shape;1741;p1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42" name="Google Shape;1742;p1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43" name="Google Shape;1743;p1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44" name="Google Shape;1744;p1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45" name="Google Shape;1745;p1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46" name="Google Shape;1746;p1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47"/>
        <p:cNvGrpSpPr/>
        <p:nvPr/>
      </p:nvGrpSpPr>
      <p:grpSpPr>
        <a:xfrm>
          <a:off x="0" y="0"/>
          <a:ext cx="0" cy="0"/>
          <a:chOff x="0" y="0"/>
          <a:chExt cx="0" cy="0"/>
        </a:xfrm>
      </p:grpSpPr>
      <p:sp>
        <p:nvSpPr>
          <p:cNvPr id="1748" name="Google Shape;1748;p1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49" name="Google Shape;1749;p1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50" name="Google Shape;1750;p114"/>
          <p:cNvGrpSpPr/>
          <p:nvPr/>
        </p:nvGrpSpPr>
        <p:grpSpPr>
          <a:xfrm>
            <a:off x="3907491" y="3547977"/>
            <a:ext cx="1329018" cy="71718"/>
            <a:chOff x="3837640" y="2865532"/>
            <a:chExt cx="1329018" cy="71718"/>
          </a:xfrm>
        </p:grpSpPr>
        <p:sp>
          <p:nvSpPr>
            <p:cNvPr id="1751" name="Google Shape;1751;p1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2" name="Google Shape;1752;p1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3" name="Google Shape;1753;p1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4" name="Google Shape;1754;p1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5" name="Google Shape;1755;p1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6" name="Google Shape;1756;p1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7" name="Google Shape;1757;p1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8" name="Google Shape;1758;p1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9" name="Google Shape;1759;p1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60" name="Google Shape;1760;p1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61" name="Google Shape;1761;p1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62"/>
        <p:cNvGrpSpPr/>
        <p:nvPr/>
      </p:nvGrpSpPr>
      <p:grpSpPr>
        <a:xfrm>
          <a:off x="0" y="0"/>
          <a:ext cx="0" cy="0"/>
          <a:chOff x="0" y="0"/>
          <a:chExt cx="0" cy="0"/>
        </a:xfrm>
      </p:grpSpPr>
      <p:pic>
        <p:nvPicPr>
          <p:cNvPr id="1763" name="Google Shape;1763;p1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64" name="Google Shape;1764;p115" descr="A group of people sitting at a table&#10;&#10;Description automatically generated with low confidence"/>
          <p:cNvPicPr preferRelativeResize="0"/>
          <p:nvPr/>
        </p:nvPicPr>
        <p:blipFill rotWithShape="1">
          <a:blip r:embed="rId3">
            <a:alphaModFix/>
          </a:blip>
          <a:srcRect l="40" t="31"/>
          <a:stretch/>
        </p:blipFill>
        <p:spPr>
          <a:xfrm>
            <a:off x="4864308" y="0"/>
            <a:ext cx="4279692" cy="5143500"/>
          </a:xfrm>
          <a:prstGeom prst="rect">
            <a:avLst/>
          </a:prstGeom>
          <a:noFill/>
          <a:ln>
            <a:noFill/>
          </a:ln>
        </p:spPr>
      </p:pic>
      <p:pic>
        <p:nvPicPr>
          <p:cNvPr id="1765" name="Google Shape;1765;p1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66" name="Google Shape;1766;p1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67" name="Google Shape;1767;p1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8" name="Google Shape;1768;p1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69" name="Google Shape;1769;p1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70"/>
        <p:cNvGrpSpPr/>
        <p:nvPr/>
      </p:nvGrpSpPr>
      <p:grpSpPr>
        <a:xfrm>
          <a:off x="0" y="0"/>
          <a:ext cx="0" cy="0"/>
          <a:chOff x="0" y="0"/>
          <a:chExt cx="0" cy="0"/>
        </a:xfrm>
      </p:grpSpPr>
      <p:pic>
        <p:nvPicPr>
          <p:cNvPr id="1771" name="Google Shape;1771;p1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72" name="Google Shape;1772;p1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73" name="Google Shape;1773;p116"/>
          <p:cNvGrpSpPr/>
          <p:nvPr/>
        </p:nvGrpSpPr>
        <p:grpSpPr>
          <a:xfrm>
            <a:off x="-900" y="1034935"/>
            <a:ext cx="9146700" cy="1842077"/>
            <a:chOff x="-900" y="1034935"/>
            <a:chExt cx="9146700" cy="1842077"/>
          </a:xfrm>
        </p:grpSpPr>
        <p:sp>
          <p:nvSpPr>
            <p:cNvPr id="1774" name="Google Shape;1774;p1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75" name="Google Shape;1775;p1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76" name="Google Shape;1776;p1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77" name="Google Shape;1777;p1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78"/>
        <p:cNvGrpSpPr/>
        <p:nvPr/>
      </p:nvGrpSpPr>
      <p:grpSpPr>
        <a:xfrm>
          <a:off x="0" y="0"/>
          <a:ext cx="0" cy="0"/>
          <a:chOff x="0" y="0"/>
          <a:chExt cx="0" cy="0"/>
        </a:xfrm>
      </p:grpSpPr>
      <p:pic>
        <p:nvPicPr>
          <p:cNvPr id="1779" name="Google Shape;1779;p1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80" name="Google Shape;1780;p1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81" name="Google Shape;1781;p1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82" name="Google Shape;1782;p1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83" name="Google Shape;1783;p117"/>
          <p:cNvPicPr preferRelativeResize="0"/>
          <p:nvPr/>
        </p:nvPicPr>
        <p:blipFill rotWithShape="1">
          <a:blip r:embed="rId4">
            <a:alphaModFix/>
          </a:blip>
          <a:srcRect t="-864" b="48"/>
          <a:stretch/>
        </p:blipFill>
        <p:spPr>
          <a:xfrm flipH="1">
            <a:off x="349865" y="721112"/>
            <a:ext cx="3612538" cy="4395173"/>
          </a:xfrm>
          <a:prstGeom prst="rect">
            <a:avLst/>
          </a:prstGeom>
          <a:noFill/>
          <a:ln>
            <a:noFill/>
          </a:ln>
        </p:spPr>
      </p:pic>
      <p:sp>
        <p:nvSpPr>
          <p:cNvPr id="1784" name="Google Shape;1784;p1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85"/>
        <p:cNvGrpSpPr/>
        <p:nvPr/>
      </p:nvGrpSpPr>
      <p:grpSpPr>
        <a:xfrm>
          <a:off x="0" y="0"/>
          <a:ext cx="0" cy="0"/>
          <a:chOff x="0" y="0"/>
          <a:chExt cx="0" cy="0"/>
        </a:xfrm>
      </p:grpSpPr>
      <p:pic>
        <p:nvPicPr>
          <p:cNvPr id="1786" name="Google Shape;1786;p1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87" name="Google Shape;1787;p1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88" name="Google Shape;1788;p118"/>
          <p:cNvGrpSpPr/>
          <p:nvPr/>
        </p:nvGrpSpPr>
        <p:grpSpPr>
          <a:xfrm>
            <a:off x="-900" y="1034935"/>
            <a:ext cx="9146700" cy="1842077"/>
            <a:chOff x="-900" y="1034935"/>
            <a:chExt cx="9146700" cy="1842077"/>
          </a:xfrm>
        </p:grpSpPr>
        <p:sp>
          <p:nvSpPr>
            <p:cNvPr id="1789" name="Google Shape;1789;p1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90" name="Google Shape;1790;p1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91" name="Google Shape;1791;p1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92" name="Google Shape;1792;p1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93"/>
        <p:cNvGrpSpPr/>
        <p:nvPr/>
      </p:nvGrpSpPr>
      <p:grpSpPr>
        <a:xfrm>
          <a:off x="0" y="0"/>
          <a:ext cx="0" cy="0"/>
          <a:chOff x="0" y="0"/>
          <a:chExt cx="0" cy="0"/>
        </a:xfrm>
      </p:grpSpPr>
      <p:pic>
        <p:nvPicPr>
          <p:cNvPr id="1794" name="Google Shape;1794;p1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95" name="Google Shape;1795;p1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96" name="Google Shape;1796;p1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97" name="Google Shape;1797;p1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98" name="Google Shape;1798;p119"/>
          <p:cNvPicPr preferRelativeResize="0"/>
          <p:nvPr/>
        </p:nvPicPr>
        <p:blipFill rotWithShape="1">
          <a:blip r:embed="rId4">
            <a:alphaModFix/>
          </a:blip>
          <a:srcRect t="-864" b="48"/>
          <a:stretch/>
        </p:blipFill>
        <p:spPr>
          <a:xfrm flipH="1">
            <a:off x="349865" y="721112"/>
            <a:ext cx="3612538" cy="4395173"/>
          </a:xfrm>
          <a:prstGeom prst="rect">
            <a:avLst/>
          </a:prstGeom>
          <a:noFill/>
          <a:ln>
            <a:noFill/>
          </a:ln>
        </p:spPr>
      </p:pic>
      <p:sp>
        <p:nvSpPr>
          <p:cNvPr id="1799" name="Google Shape;1799;p1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800"/>
        <p:cNvGrpSpPr/>
        <p:nvPr/>
      </p:nvGrpSpPr>
      <p:grpSpPr>
        <a:xfrm>
          <a:off x="0" y="0"/>
          <a:ext cx="0" cy="0"/>
          <a:chOff x="0" y="0"/>
          <a:chExt cx="0" cy="0"/>
        </a:xfrm>
      </p:grpSpPr>
      <p:pic>
        <p:nvPicPr>
          <p:cNvPr id="1801" name="Google Shape;1801;p1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02" name="Google Shape;1802;p1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803" name="Google Shape;1803;p1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804" name="Google Shape;1804;p1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805" name="Google Shape;1805;p1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806"/>
        <p:cNvGrpSpPr/>
        <p:nvPr/>
      </p:nvGrpSpPr>
      <p:grpSpPr>
        <a:xfrm>
          <a:off x="0" y="0"/>
          <a:ext cx="0" cy="0"/>
          <a:chOff x="0" y="0"/>
          <a:chExt cx="0" cy="0"/>
        </a:xfrm>
      </p:grpSpPr>
      <p:grpSp>
        <p:nvGrpSpPr>
          <p:cNvPr id="1807" name="Google Shape;1807;p121"/>
          <p:cNvGrpSpPr/>
          <p:nvPr/>
        </p:nvGrpSpPr>
        <p:grpSpPr>
          <a:xfrm>
            <a:off x="444" y="0"/>
            <a:ext cx="9143556" cy="5143500"/>
            <a:chOff x="444" y="317809"/>
            <a:chExt cx="9143556" cy="5143500"/>
          </a:xfrm>
        </p:grpSpPr>
        <p:pic>
          <p:nvPicPr>
            <p:cNvPr id="1808" name="Google Shape;1808;p1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809" name="Google Shape;1809;p1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810" name="Google Shape;1810;p1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811" name="Google Shape;1811;p1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812" name="Google Shape;1812;p1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3" name="Google Shape;1813;p1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51"/>
        <p:cNvGrpSpPr/>
        <p:nvPr/>
      </p:nvGrpSpPr>
      <p:grpSpPr>
        <a:xfrm>
          <a:off x="0" y="0"/>
          <a:ext cx="0" cy="0"/>
          <a:chOff x="0" y="0"/>
          <a:chExt cx="0" cy="0"/>
        </a:xfrm>
      </p:grpSpPr>
      <p:pic>
        <p:nvPicPr>
          <p:cNvPr id="52" name="Google Shape;52;p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53" name="Google Shape;53;p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54" name="Google Shape;54;p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814"/>
        <p:cNvGrpSpPr/>
        <p:nvPr/>
      </p:nvGrpSpPr>
      <p:grpSpPr>
        <a:xfrm>
          <a:off x="0" y="0"/>
          <a:ext cx="0" cy="0"/>
          <a:chOff x="0" y="0"/>
          <a:chExt cx="0" cy="0"/>
        </a:xfrm>
      </p:grpSpPr>
      <p:pic>
        <p:nvPicPr>
          <p:cNvPr id="1815" name="Google Shape;1815;p122"/>
          <p:cNvPicPr preferRelativeResize="0"/>
          <p:nvPr/>
        </p:nvPicPr>
        <p:blipFill rotWithShape="1">
          <a:blip r:embed="rId2">
            <a:alphaModFix amt="70000"/>
          </a:blip>
          <a:srcRect t="107" b="41"/>
          <a:stretch/>
        </p:blipFill>
        <p:spPr>
          <a:xfrm>
            <a:off x="0" y="-1"/>
            <a:ext cx="9144000" cy="5143501"/>
          </a:xfrm>
          <a:prstGeom prst="rect">
            <a:avLst/>
          </a:prstGeom>
          <a:noFill/>
          <a:ln>
            <a:noFill/>
          </a:ln>
        </p:spPr>
      </p:pic>
      <p:pic>
        <p:nvPicPr>
          <p:cNvPr id="1816" name="Google Shape;1816;p1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817" name="Google Shape;1817;p1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818" name="Google Shape;1818;p1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9" name="Google Shape;1819;p1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820"/>
        <p:cNvGrpSpPr/>
        <p:nvPr/>
      </p:nvGrpSpPr>
      <p:grpSpPr>
        <a:xfrm>
          <a:off x="0" y="0"/>
          <a:ext cx="0" cy="0"/>
          <a:chOff x="0" y="0"/>
          <a:chExt cx="0" cy="0"/>
        </a:xfrm>
      </p:grpSpPr>
      <p:grpSp>
        <p:nvGrpSpPr>
          <p:cNvPr id="1821" name="Google Shape;1821;p123"/>
          <p:cNvGrpSpPr/>
          <p:nvPr/>
        </p:nvGrpSpPr>
        <p:grpSpPr>
          <a:xfrm>
            <a:off x="-3149" y="1"/>
            <a:ext cx="9147149" cy="5143500"/>
            <a:chOff x="-3149" y="1"/>
            <a:chExt cx="9147149" cy="5143500"/>
          </a:xfrm>
        </p:grpSpPr>
        <p:pic>
          <p:nvPicPr>
            <p:cNvPr id="1822" name="Google Shape;1822;p123"/>
            <p:cNvPicPr preferRelativeResize="0"/>
            <p:nvPr/>
          </p:nvPicPr>
          <p:blipFill rotWithShape="1">
            <a:blip r:embed="rId2">
              <a:alphaModFix/>
            </a:blip>
            <a:srcRect t="103" b="42"/>
            <a:stretch/>
          </p:blipFill>
          <p:spPr>
            <a:xfrm>
              <a:off x="-3149" y="1"/>
              <a:ext cx="9144002" cy="5143500"/>
            </a:xfrm>
            <a:prstGeom prst="rect">
              <a:avLst/>
            </a:prstGeom>
            <a:noFill/>
            <a:ln>
              <a:noFill/>
            </a:ln>
          </p:spPr>
        </p:pic>
        <p:sp>
          <p:nvSpPr>
            <p:cNvPr id="1823" name="Google Shape;1823;p123"/>
            <p:cNvSpPr/>
            <p:nvPr/>
          </p:nvSpPr>
          <p:spPr>
            <a:xfrm>
              <a:off x="-938" y="2804160"/>
              <a:ext cx="9144938" cy="2339340"/>
            </a:xfrm>
            <a:prstGeom prst="rect">
              <a:avLst/>
            </a:prstGeom>
            <a:solidFill>
              <a:schemeClr val="dk2">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824" name="Google Shape;1824;p1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825" name="Google Shape;1825;p123"/>
          <p:cNvGrpSpPr/>
          <p:nvPr/>
        </p:nvGrpSpPr>
        <p:grpSpPr>
          <a:xfrm>
            <a:off x="2349390" y="1908808"/>
            <a:ext cx="4506182" cy="1790703"/>
            <a:chOff x="2560319" y="1790699"/>
            <a:chExt cx="4084321" cy="1623060"/>
          </a:xfrm>
        </p:grpSpPr>
        <p:sp>
          <p:nvSpPr>
            <p:cNvPr id="1826" name="Google Shape;1826;p1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827" name="Google Shape;1827;p1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828" name="Google Shape;1828;p1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9" name="Google Shape;1829;p1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830"/>
        <p:cNvGrpSpPr/>
        <p:nvPr/>
      </p:nvGrpSpPr>
      <p:grpSpPr>
        <a:xfrm>
          <a:off x="0" y="0"/>
          <a:ext cx="0" cy="0"/>
          <a:chOff x="0" y="0"/>
          <a:chExt cx="0" cy="0"/>
        </a:xfrm>
      </p:grpSpPr>
      <p:grpSp>
        <p:nvGrpSpPr>
          <p:cNvPr id="1831" name="Google Shape;1831;p124"/>
          <p:cNvGrpSpPr/>
          <p:nvPr/>
        </p:nvGrpSpPr>
        <p:grpSpPr>
          <a:xfrm>
            <a:off x="-3149" y="1"/>
            <a:ext cx="9147149" cy="5143500"/>
            <a:chOff x="-3149" y="1"/>
            <a:chExt cx="9147149" cy="5143500"/>
          </a:xfrm>
        </p:grpSpPr>
        <p:pic>
          <p:nvPicPr>
            <p:cNvPr id="1832" name="Google Shape;1832;p124"/>
            <p:cNvPicPr preferRelativeResize="0"/>
            <p:nvPr/>
          </p:nvPicPr>
          <p:blipFill rotWithShape="1">
            <a:blip r:embed="rId2">
              <a:alphaModFix/>
            </a:blip>
            <a:srcRect t="103" b="42"/>
            <a:stretch/>
          </p:blipFill>
          <p:spPr>
            <a:xfrm>
              <a:off x="-3149" y="1"/>
              <a:ext cx="9144002" cy="5143500"/>
            </a:xfrm>
            <a:prstGeom prst="rect">
              <a:avLst/>
            </a:prstGeom>
            <a:noFill/>
            <a:ln>
              <a:noFill/>
            </a:ln>
          </p:spPr>
        </p:pic>
        <p:sp>
          <p:nvSpPr>
            <p:cNvPr id="1833" name="Google Shape;1833;p124"/>
            <p:cNvSpPr/>
            <p:nvPr/>
          </p:nvSpPr>
          <p:spPr>
            <a:xfrm>
              <a:off x="-938" y="2804160"/>
              <a:ext cx="9144938" cy="2339340"/>
            </a:xfrm>
            <a:prstGeom prst="rect">
              <a:avLst/>
            </a:prstGeom>
            <a:solidFill>
              <a:schemeClr val="accent1">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834" name="Google Shape;1834;p1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835" name="Google Shape;1835;p124"/>
          <p:cNvGrpSpPr/>
          <p:nvPr/>
        </p:nvGrpSpPr>
        <p:grpSpPr>
          <a:xfrm>
            <a:off x="2349390" y="1908808"/>
            <a:ext cx="4506182" cy="1790703"/>
            <a:chOff x="2560319" y="1790699"/>
            <a:chExt cx="4084321" cy="1623060"/>
          </a:xfrm>
        </p:grpSpPr>
        <p:sp>
          <p:nvSpPr>
            <p:cNvPr id="1836" name="Google Shape;1836;p1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837" name="Google Shape;1837;p1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838" name="Google Shape;1838;p1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39" name="Google Shape;1839;p1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840"/>
        <p:cNvGrpSpPr/>
        <p:nvPr/>
      </p:nvGrpSpPr>
      <p:grpSpPr>
        <a:xfrm>
          <a:off x="0" y="0"/>
          <a:ext cx="0" cy="0"/>
          <a:chOff x="0" y="0"/>
          <a:chExt cx="0" cy="0"/>
        </a:xfrm>
      </p:grpSpPr>
      <p:sp>
        <p:nvSpPr>
          <p:cNvPr id="1841" name="Google Shape;1841;p1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42" name="Google Shape;1842;p1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125"/>
          <p:cNvSpPr>
            <a:spLocks noGrp="1"/>
          </p:cNvSpPr>
          <p:nvPr>
            <p:ph type="pic" idx="2"/>
          </p:nvPr>
        </p:nvSpPr>
        <p:spPr>
          <a:xfrm>
            <a:off x="-1" y="0"/>
            <a:ext cx="4690335" cy="5139879"/>
          </a:xfrm>
          <a:prstGeom prst="rect">
            <a:avLst/>
          </a:prstGeom>
          <a:noFill/>
          <a:ln>
            <a:noFill/>
          </a:ln>
        </p:spPr>
      </p:sp>
      <p:sp>
        <p:nvSpPr>
          <p:cNvPr id="1844" name="Google Shape;1844;p1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45" name="Google Shape;1845;p1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46" name="Google Shape;1846;p1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47"/>
        <p:cNvGrpSpPr/>
        <p:nvPr/>
      </p:nvGrpSpPr>
      <p:grpSpPr>
        <a:xfrm>
          <a:off x="0" y="0"/>
          <a:ext cx="0" cy="0"/>
          <a:chOff x="0" y="0"/>
          <a:chExt cx="0" cy="0"/>
        </a:xfrm>
      </p:grpSpPr>
      <p:sp>
        <p:nvSpPr>
          <p:cNvPr id="1848" name="Google Shape;1848;p1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49" name="Google Shape;1849;p1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126"/>
          <p:cNvSpPr>
            <a:spLocks noGrp="1"/>
          </p:cNvSpPr>
          <p:nvPr>
            <p:ph type="pic" idx="2"/>
          </p:nvPr>
        </p:nvSpPr>
        <p:spPr>
          <a:xfrm>
            <a:off x="-1" y="0"/>
            <a:ext cx="4690335" cy="5139879"/>
          </a:xfrm>
          <a:prstGeom prst="rect">
            <a:avLst/>
          </a:prstGeom>
          <a:noFill/>
          <a:ln>
            <a:noFill/>
          </a:ln>
        </p:spPr>
      </p:sp>
      <p:sp>
        <p:nvSpPr>
          <p:cNvPr id="1851" name="Google Shape;1851;p1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52" name="Google Shape;1852;p1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53" name="Google Shape;1853;p1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54"/>
        <p:cNvGrpSpPr/>
        <p:nvPr/>
      </p:nvGrpSpPr>
      <p:grpSpPr>
        <a:xfrm>
          <a:off x="0" y="0"/>
          <a:ext cx="0" cy="0"/>
          <a:chOff x="0" y="0"/>
          <a:chExt cx="0" cy="0"/>
        </a:xfrm>
      </p:grpSpPr>
      <p:sp>
        <p:nvSpPr>
          <p:cNvPr id="1855" name="Google Shape;1855;p1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56" name="Google Shape;1856;p1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127"/>
          <p:cNvSpPr>
            <a:spLocks noGrp="1"/>
          </p:cNvSpPr>
          <p:nvPr>
            <p:ph type="pic" idx="2"/>
          </p:nvPr>
        </p:nvSpPr>
        <p:spPr>
          <a:xfrm>
            <a:off x="-1" y="0"/>
            <a:ext cx="4690335" cy="5139879"/>
          </a:xfrm>
          <a:prstGeom prst="rect">
            <a:avLst/>
          </a:prstGeom>
          <a:noFill/>
          <a:ln>
            <a:noFill/>
          </a:ln>
        </p:spPr>
      </p:sp>
      <p:sp>
        <p:nvSpPr>
          <p:cNvPr id="1858" name="Google Shape;1858;p1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59" name="Google Shape;1859;p1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0" name="Google Shape;1860;p1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61"/>
        <p:cNvGrpSpPr/>
        <p:nvPr/>
      </p:nvGrpSpPr>
      <p:grpSpPr>
        <a:xfrm>
          <a:off x="0" y="0"/>
          <a:ext cx="0" cy="0"/>
          <a:chOff x="0" y="0"/>
          <a:chExt cx="0" cy="0"/>
        </a:xfrm>
      </p:grpSpPr>
      <p:sp>
        <p:nvSpPr>
          <p:cNvPr id="1862" name="Google Shape;1862;p1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63" name="Google Shape;1863;p128" descr="Background pattern&#10;&#10;Description automatically generated"/>
          <p:cNvPicPr preferRelativeResize="0"/>
          <p:nvPr/>
        </p:nvPicPr>
        <p:blipFill rotWithShape="1">
          <a:blip r:embed="rId2">
            <a:alphaModFix/>
          </a:blip>
          <a:srcRect l="41" r="40" b="81"/>
          <a:stretch/>
        </p:blipFill>
        <p:spPr>
          <a:xfrm rot="5400000">
            <a:off x="5391150" y="1390650"/>
            <a:ext cx="5143500" cy="2362200"/>
          </a:xfrm>
          <a:prstGeom prst="rect">
            <a:avLst/>
          </a:prstGeom>
          <a:solidFill>
            <a:schemeClr val="dk2"/>
          </a:solidFill>
          <a:ln>
            <a:noFill/>
          </a:ln>
        </p:spPr>
      </p:pic>
      <p:sp>
        <p:nvSpPr>
          <p:cNvPr id="1864" name="Google Shape;1864;p1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65" name="Google Shape;1865;p1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66" name="Google Shape;1866;p128" descr="A picture containing indoor&#10;&#10;Description automatically generated"/>
          <p:cNvPicPr preferRelativeResize="0"/>
          <p:nvPr/>
        </p:nvPicPr>
        <p:blipFill rotWithShape="1">
          <a:blip r:embed="rId3">
            <a:alphaModFix/>
          </a:blip>
          <a:srcRect l="75" r="88"/>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67" name="Google Shape;1867;p1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8" name="Google Shape;1868;p1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69"/>
        <p:cNvGrpSpPr/>
        <p:nvPr/>
      </p:nvGrpSpPr>
      <p:grpSpPr>
        <a:xfrm>
          <a:off x="0" y="0"/>
          <a:ext cx="0" cy="0"/>
          <a:chOff x="0" y="0"/>
          <a:chExt cx="0" cy="0"/>
        </a:xfrm>
      </p:grpSpPr>
      <p:pic>
        <p:nvPicPr>
          <p:cNvPr id="1870" name="Google Shape;1870;p1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71" name="Google Shape;1871;p1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72"/>
        <p:cNvGrpSpPr/>
        <p:nvPr/>
      </p:nvGrpSpPr>
      <p:grpSpPr>
        <a:xfrm>
          <a:off x="0" y="0"/>
          <a:ext cx="0" cy="0"/>
          <a:chOff x="0" y="0"/>
          <a:chExt cx="0" cy="0"/>
        </a:xfrm>
      </p:grpSpPr>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1874"/>
        <p:cNvGrpSpPr/>
        <p:nvPr/>
      </p:nvGrpSpPr>
      <p:grpSpPr>
        <a:xfrm>
          <a:off x="0" y="0"/>
          <a:ext cx="0" cy="0"/>
          <a:chOff x="0" y="0"/>
          <a:chExt cx="0" cy="0"/>
        </a:xfrm>
      </p:grpSpPr>
      <p:pic>
        <p:nvPicPr>
          <p:cNvPr id="1875" name="Google Shape;1875;p132"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1876" name="Google Shape;1876;p132"/>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877" name="Google Shape;1877;p132"/>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55"/>
        <p:cNvGrpSpPr/>
        <p:nvPr/>
      </p:nvGrpSpPr>
      <p:grpSpPr>
        <a:xfrm>
          <a:off x="0" y="0"/>
          <a:ext cx="0" cy="0"/>
          <a:chOff x="0" y="0"/>
          <a:chExt cx="0" cy="0"/>
        </a:xfrm>
      </p:grpSpPr>
      <p:pic>
        <p:nvPicPr>
          <p:cNvPr id="56" name="Google Shape;56;p15" descr="A picture containing person, computer, indoor&#10;&#10;Description automatically generated"/>
          <p:cNvPicPr preferRelativeResize="0"/>
          <p:nvPr/>
        </p:nvPicPr>
        <p:blipFill rotWithShape="1">
          <a:blip r:embed="rId2">
            <a:alphaModFix/>
          </a:blip>
          <a:srcRect r="49"/>
          <a:stretch/>
        </p:blipFill>
        <p:spPr>
          <a:xfrm flipH="1">
            <a:off x="0" y="0"/>
            <a:ext cx="9144000" cy="5143494"/>
          </a:xfrm>
          <a:prstGeom prst="rect">
            <a:avLst/>
          </a:prstGeom>
          <a:noFill/>
          <a:ln>
            <a:noFill/>
          </a:ln>
        </p:spPr>
      </p:pic>
      <p:pic>
        <p:nvPicPr>
          <p:cNvPr id="57" name="Google Shape;57;p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58" name="Google Shape;58;p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59" name="Google Shape;59;p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0" name="Google Shape;60;p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878"/>
        <p:cNvGrpSpPr/>
        <p:nvPr/>
      </p:nvGrpSpPr>
      <p:grpSpPr>
        <a:xfrm>
          <a:off x="0" y="0"/>
          <a:ext cx="0" cy="0"/>
          <a:chOff x="0" y="0"/>
          <a:chExt cx="0" cy="0"/>
        </a:xfrm>
      </p:grpSpPr>
      <p:pic>
        <p:nvPicPr>
          <p:cNvPr id="1879" name="Google Shape;1879;p133"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880" name="Google Shape;1880;p133"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881" name="Google Shape;1881;p133"/>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82" name="Google Shape;1882;p133"/>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83" name="Google Shape;1883;p133"/>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4" name="Google Shape;1884;p133"/>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885"/>
        <p:cNvGrpSpPr/>
        <p:nvPr/>
      </p:nvGrpSpPr>
      <p:grpSpPr>
        <a:xfrm>
          <a:off x="0" y="0"/>
          <a:ext cx="0" cy="0"/>
          <a:chOff x="0" y="0"/>
          <a:chExt cx="0" cy="0"/>
        </a:xfrm>
      </p:grpSpPr>
      <p:pic>
        <p:nvPicPr>
          <p:cNvPr id="1886" name="Google Shape;1886;p134"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887" name="Google Shape;1887;p134"/>
          <p:cNvGrpSpPr/>
          <p:nvPr/>
        </p:nvGrpSpPr>
        <p:grpSpPr>
          <a:xfrm>
            <a:off x="270513" y="225968"/>
            <a:ext cx="175242" cy="4775197"/>
            <a:chOff x="270520" y="1140367"/>
            <a:chExt cx="175260" cy="4075443"/>
          </a:xfrm>
        </p:grpSpPr>
        <p:grpSp>
          <p:nvGrpSpPr>
            <p:cNvPr id="1888" name="Google Shape;1888;p134"/>
            <p:cNvGrpSpPr/>
            <p:nvPr/>
          </p:nvGrpSpPr>
          <p:grpSpPr>
            <a:xfrm>
              <a:off x="270520" y="3891468"/>
              <a:ext cx="175260" cy="1324342"/>
              <a:chOff x="129115" y="3948030"/>
              <a:chExt cx="175260" cy="1324342"/>
            </a:xfrm>
          </p:grpSpPr>
          <p:sp>
            <p:nvSpPr>
              <p:cNvPr id="1889" name="Google Shape;1889;p134"/>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890" name="Google Shape;1890;p134"/>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1891" name="Google Shape;1891;p134"/>
            <p:cNvGrpSpPr/>
            <p:nvPr/>
          </p:nvGrpSpPr>
          <p:grpSpPr>
            <a:xfrm>
              <a:off x="270520" y="1140367"/>
              <a:ext cx="175260" cy="2488023"/>
              <a:chOff x="129115" y="1196929"/>
              <a:chExt cx="175260" cy="2488023"/>
            </a:xfrm>
          </p:grpSpPr>
          <p:cxnSp>
            <p:nvCxnSpPr>
              <p:cNvPr id="1892" name="Google Shape;1892;p134"/>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1893" name="Google Shape;1893;p134"/>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894"/>
        <p:cNvGrpSpPr/>
        <p:nvPr/>
      </p:nvGrpSpPr>
      <p:grpSpPr>
        <a:xfrm>
          <a:off x="0" y="0"/>
          <a:ext cx="0" cy="0"/>
          <a:chOff x="0" y="0"/>
          <a:chExt cx="0" cy="0"/>
        </a:xfrm>
      </p:grpSpPr>
      <p:pic>
        <p:nvPicPr>
          <p:cNvPr id="1895" name="Google Shape;1895;p13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96" name="Google Shape;1896;p13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97" name="Google Shape;1897;p13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898" name="Google Shape;1898;p135"/>
          <p:cNvGrpSpPr/>
          <p:nvPr/>
        </p:nvGrpSpPr>
        <p:grpSpPr>
          <a:xfrm>
            <a:off x="2441263" y="1060409"/>
            <a:ext cx="4259386" cy="3399177"/>
            <a:chOff x="2441263" y="1068029"/>
            <a:chExt cx="4259386" cy="3399177"/>
          </a:xfrm>
        </p:grpSpPr>
        <p:pic>
          <p:nvPicPr>
            <p:cNvPr id="1899" name="Google Shape;1899;p135"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900" name="Google Shape;1900;p135"/>
            <p:cNvGrpSpPr/>
            <p:nvPr/>
          </p:nvGrpSpPr>
          <p:grpSpPr>
            <a:xfrm>
              <a:off x="2441263" y="1089939"/>
              <a:ext cx="4259386" cy="3377267"/>
              <a:chOff x="2441263" y="1089939"/>
              <a:chExt cx="4259386" cy="3377267"/>
            </a:xfrm>
          </p:grpSpPr>
          <p:sp>
            <p:nvSpPr>
              <p:cNvPr id="1901" name="Google Shape;1901;p135"/>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902" name="Google Shape;1902;p135"/>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903" name="Google Shape;1903;p135"/>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904" name="Google Shape;1904;p135"/>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905" name="Google Shape;1905;p135"/>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906" name="Google Shape;1906;p135"/>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907" name="Google Shape;1907;p135"/>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908" name="Google Shape;1908;p135"/>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909" name="Google Shape;1909;p135"/>
            <p:cNvGrpSpPr/>
            <p:nvPr/>
          </p:nvGrpSpPr>
          <p:grpSpPr>
            <a:xfrm>
              <a:off x="3551613" y="1402488"/>
              <a:ext cx="2053983" cy="2053983"/>
              <a:chOff x="3766548" y="1602249"/>
              <a:chExt cx="2053983" cy="2053983"/>
            </a:xfrm>
          </p:grpSpPr>
          <p:sp>
            <p:nvSpPr>
              <p:cNvPr id="1910" name="Google Shape;1910;p135"/>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911" name="Google Shape;1911;p135"/>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912" name="Google Shape;1912;p135"/>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3" name="Google Shape;1913;p135"/>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4" name="Google Shape;1914;p135"/>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5" name="Google Shape;1915;p135"/>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6" name="Google Shape;1916;p135"/>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7" name="Google Shape;1917;p135"/>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8" name="Google Shape;1918;p135"/>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9" name="Google Shape;1919;p135"/>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0" name="Google Shape;1920;p135"/>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1921"/>
        <p:cNvGrpSpPr/>
        <p:nvPr/>
      </p:nvGrpSpPr>
      <p:grpSpPr>
        <a:xfrm>
          <a:off x="0" y="0"/>
          <a:ext cx="0" cy="0"/>
          <a:chOff x="0" y="0"/>
          <a:chExt cx="0" cy="0"/>
        </a:xfrm>
      </p:grpSpPr>
      <p:pic>
        <p:nvPicPr>
          <p:cNvPr id="1922" name="Google Shape;1922;p136"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1923" name="Google Shape;1923;p13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924" name="Google Shape;1924;p136"/>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925" name="Google Shape;1925;p136"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1926" name="Google Shape;1926;p136"/>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7" name="Google Shape;1927;p136"/>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28" name="Google Shape;1928;p136"/>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1929"/>
        <p:cNvGrpSpPr/>
        <p:nvPr/>
      </p:nvGrpSpPr>
      <p:grpSpPr>
        <a:xfrm>
          <a:off x="0" y="0"/>
          <a:ext cx="0" cy="0"/>
          <a:chOff x="0" y="0"/>
          <a:chExt cx="0" cy="0"/>
        </a:xfrm>
      </p:grpSpPr>
      <p:pic>
        <p:nvPicPr>
          <p:cNvPr id="1930" name="Google Shape;1930;p137"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931" name="Google Shape;1931;p137"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932"/>
        <p:cNvGrpSpPr/>
        <p:nvPr/>
      </p:nvGrpSpPr>
      <p:grpSpPr>
        <a:xfrm>
          <a:off x="0" y="0"/>
          <a:ext cx="0" cy="0"/>
          <a:chOff x="0" y="0"/>
          <a:chExt cx="0" cy="0"/>
        </a:xfrm>
      </p:grpSpPr>
      <p:sp>
        <p:nvSpPr>
          <p:cNvPr id="1933" name="Google Shape;1933;p138"/>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934" name="Google Shape;1934;p138"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935" name="Google Shape;1935;p138"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936" name="Google Shape;1936;p138"/>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37" name="Google Shape;1937;p138"/>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938" name="Google Shape;1938;p138"/>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939" name="Google Shape;1939;p138"/>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940" name="Google Shape;1940;p138"/>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941" name="Google Shape;1941;p138"/>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942" name="Google Shape;1942;p138"/>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1943"/>
        <p:cNvGrpSpPr/>
        <p:nvPr/>
      </p:nvGrpSpPr>
      <p:grpSpPr>
        <a:xfrm>
          <a:off x="0" y="0"/>
          <a:ext cx="0" cy="0"/>
          <a:chOff x="0" y="0"/>
          <a:chExt cx="0" cy="0"/>
        </a:xfrm>
      </p:grpSpPr>
      <p:pic>
        <p:nvPicPr>
          <p:cNvPr id="1944" name="Google Shape;1944;p13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945" name="Google Shape;1945;p13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1946" name="Google Shape;1946;p13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47" name="Google Shape;1947;p13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48" name="Google Shape;1948;p13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9" name="Google Shape;1949;p13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1950"/>
        <p:cNvGrpSpPr/>
        <p:nvPr/>
      </p:nvGrpSpPr>
      <p:grpSpPr>
        <a:xfrm>
          <a:off x="0" y="0"/>
          <a:ext cx="0" cy="0"/>
          <a:chOff x="0" y="0"/>
          <a:chExt cx="0" cy="0"/>
        </a:xfrm>
      </p:grpSpPr>
      <p:pic>
        <p:nvPicPr>
          <p:cNvPr id="1951" name="Google Shape;1951;p140"/>
          <p:cNvPicPr preferRelativeResize="0"/>
          <p:nvPr/>
        </p:nvPicPr>
        <p:blipFill rotWithShape="1">
          <a:blip r:embed="rId2">
            <a:alphaModFix/>
          </a:blip>
          <a:srcRect l="16974" t="14937" r="19507" b="5408"/>
          <a:stretch/>
        </p:blipFill>
        <p:spPr>
          <a:xfrm>
            <a:off x="6412523" y="0"/>
            <a:ext cx="2731477" cy="5143500"/>
          </a:xfrm>
          <a:prstGeom prst="rect">
            <a:avLst/>
          </a:prstGeom>
          <a:noFill/>
          <a:ln>
            <a:noFill/>
          </a:ln>
        </p:spPr>
      </p:pic>
      <p:pic>
        <p:nvPicPr>
          <p:cNvPr id="1952" name="Google Shape;1952;p14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1953" name="Google Shape;1953;p14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54" name="Google Shape;1954;p14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55" name="Google Shape;1955;p14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6" name="Google Shape;1956;p14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1957"/>
        <p:cNvGrpSpPr/>
        <p:nvPr/>
      </p:nvGrpSpPr>
      <p:grpSpPr>
        <a:xfrm>
          <a:off x="0" y="0"/>
          <a:ext cx="0" cy="0"/>
          <a:chOff x="0" y="0"/>
          <a:chExt cx="0" cy="0"/>
        </a:xfrm>
      </p:grpSpPr>
      <p:sp>
        <p:nvSpPr>
          <p:cNvPr id="1958" name="Google Shape;1958;p14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59" name="Google Shape;1959;p14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960" name="Google Shape;1960;p141"/>
          <p:cNvSpPr>
            <a:spLocks noGrp="1"/>
          </p:cNvSpPr>
          <p:nvPr>
            <p:ph type="pic" idx="2"/>
          </p:nvPr>
        </p:nvSpPr>
        <p:spPr>
          <a:xfrm>
            <a:off x="4983850" y="776920"/>
            <a:ext cx="4160150" cy="4050508"/>
          </a:xfrm>
          <a:prstGeom prst="rect">
            <a:avLst/>
          </a:prstGeom>
          <a:noFill/>
          <a:ln>
            <a:noFill/>
          </a:ln>
        </p:spPr>
      </p:sp>
      <p:sp>
        <p:nvSpPr>
          <p:cNvPr id="1961" name="Google Shape;1961;p14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62" name="Google Shape;1962;p14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63" name="Google Shape;1963;p14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1964"/>
        <p:cNvGrpSpPr/>
        <p:nvPr/>
      </p:nvGrpSpPr>
      <p:grpSpPr>
        <a:xfrm>
          <a:off x="0" y="0"/>
          <a:ext cx="0" cy="0"/>
          <a:chOff x="0" y="0"/>
          <a:chExt cx="0" cy="0"/>
        </a:xfrm>
      </p:grpSpPr>
      <p:pic>
        <p:nvPicPr>
          <p:cNvPr id="1965" name="Google Shape;1965;p14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966" name="Google Shape;1966;p142"/>
          <p:cNvSpPr>
            <a:spLocks noGrp="1"/>
          </p:cNvSpPr>
          <p:nvPr>
            <p:ph type="pic" idx="2"/>
          </p:nvPr>
        </p:nvSpPr>
        <p:spPr>
          <a:xfrm>
            <a:off x="4983850" y="776920"/>
            <a:ext cx="4160150" cy="4050508"/>
          </a:xfrm>
          <a:prstGeom prst="rect">
            <a:avLst/>
          </a:prstGeom>
          <a:noFill/>
          <a:ln>
            <a:noFill/>
          </a:ln>
        </p:spPr>
      </p:sp>
      <p:sp>
        <p:nvSpPr>
          <p:cNvPr id="1967" name="Google Shape;1967;p14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68" name="Google Shape;1968;p14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69" name="Google Shape;1969;p14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62"/>
        <p:cNvGrpSpPr/>
        <p:nvPr/>
      </p:nvGrpSpPr>
      <p:grpSpPr>
        <a:xfrm>
          <a:off x="0" y="0"/>
          <a:ext cx="0" cy="0"/>
          <a:chOff x="0" y="0"/>
          <a:chExt cx="0" cy="0"/>
        </a:xfrm>
      </p:grpSpPr>
      <p:pic>
        <p:nvPicPr>
          <p:cNvPr id="63" name="Google Shape;63;p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64" name="Google Shape;64;p16"/>
          <p:cNvGrpSpPr/>
          <p:nvPr/>
        </p:nvGrpSpPr>
        <p:grpSpPr>
          <a:xfrm>
            <a:off x="270525" y="226006"/>
            <a:ext cx="175225" cy="4293887"/>
            <a:chOff x="270520" y="1140367"/>
            <a:chExt cx="175260" cy="4075443"/>
          </a:xfrm>
        </p:grpSpPr>
        <p:grpSp>
          <p:nvGrpSpPr>
            <p:cNvPr id="65" name="Google Shape;65;p16"/>
            <p:cNvGrpSpPr/>
            <p:nvPr/>
          </p:nvGrpSpPr>
          <p:grpSpPr>
            <a:xfrm>
              <a:off x="270520" y="3891468"/>
              <a:ext cx="175260" cy="1324342"/>
              <a:chOff x="129115" y="3948030"/>
              <a:chExt cx="175260" cy="1324342"/>
            </a:xfrm>
          </p:grpSpPr>
          <p:sp>
            <p:nvSpPr>
              <p:cNvPr id="66" name="Google Shape;66;p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67" name="Google Shape;67;p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68" name="Google Shape;68;p16"/>
            <p:cNvGrpSpPr/>
            <p:nvPr/>
          </p:nvGrpSpPr>
          <p:grpSpPr>
            <a:xfrm>
              <a:off x="270520" y="1140367"/>
              <a:ext cx="175260" cy="2488023"/>
              <a:chOff x="129115" y="1196929"/>
              <a:chExt cx="175260" cy="2488023"/>
            </a:xfrm>
          </p:grpSpPr>
          <p:cxnSp>
            <p:nvCxnSpPr>
              <p:cNvPr id="69" name="Google Shape;69;p16"/>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70" name="Google Shape;70;p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1970"/>
        <p:cNvGrpSpPr/>
        <p:nvPr/>
      </p:nvGrpSpPr>
      <p:grpSpPr>
        <a:xfrm>
          <a:off x="0" y="0"/>
          <a:ext cx="0" cy="0"/>
          <a:chOff x="0" y="0"/>
          <a:chExt cx="0" cy="0"/>
        </a:xfrm>
      </p:grpSpPr>
      <p:grpSp>
        <p:nvGrpSpPr>
          <p:cNvPr id="1971" name="Google Shape;1971;p143"/>
          <p:cNvGrpSpPr/>
          <p:nvPr/>
        </p:nvGrpSpPr>
        <p:grpSpPr>
          <a:xfrm>
            <a:off x="0" y="1"/>
            <a:ext cx="9143999" cy="5143499"/>
            <a:chOff x="0" y="1"/>
            <a:chExt cx="9144000" cy="5143500"/>
          </a:xfrm>
        </p:grpSpPr>
        <p:sp>
          <p:nvSpPr>
            <p:cNvPr id="1972" name="Google Shape;1972;p143"/>
            <p:cNvSpPr/>
            <p:nvPr/>
          </p:nvSpPr>
          <p:spPr>
            <a:xfrm>
              <a:off x="0" y="1"/>
              <a:ext cx="9144000" cy="5143500"/>
            </a:xfrm>
            <a:prstGeom prst="rect">
              <a:avLst/>
            </a:prstGeom>
            <a:solidFill>
              <a:srgbClr val="F2F2F2">
                <a:alpha val="9333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973" name="Google Shape;1973;p14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1974" name="Google Shape;1974;p14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975" name="Google Shape;1975;p14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6" name="Google Shape;1976;p14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7" name="Google Shape;1977;p14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1978"/>
        <p:cNvGrpSpPr/>
        <p:nvPr/>
      </p:nvGrpSpPr>
      <p:grpSpPr>
        <a:xfrm>
          <a:off x="0" y="0"/>
          <a:ext cx="0" cy="0"/>
          <a:chOff x="0" y="0"/>
          <a:chExt cx="0" cy="0"/>
        </a:xfrm>
      </p:grpSpPr>
      <p:sp>
        <p:nvSpPr>
          <p:cNvPr id="1979" name="Google Shape;1979;p14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80" name="Google Shape;1980;p14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981" name="Google Shape;1981;p144"/>
          <p:cNvSpPr>
            <a:spLocks noGrp="1"/>
          </p:cNvSpPr>
          <p:nvPr>
            <p:ph type="pic" idx="2"/>
          </p:nvPr>
        </p:nvSpPr>
        <p:spPr>
          <a:xfrm>
            <a:off x="4734046" y="638171"/>
            <a:ext cx="4417249" cy="4030832"/>
          </a:xfrm>
          <a:prstGeom prst="rect">
            <a:avLst/>
          </a:prstGeom>
          <a:noFill/>
          <a:ln>
            <a:noFill/>
          </a:ln>
        </p:spPr>
      </p:sp>
      <p:sp>
        <p:nvSpPr>
          <p:cNvPr id="1982" name="Google Shape;1982;p14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83" name="Google Shape;1983;p14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84" name="Google Shape;1984;p14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5" name="Google Shape;1985;p14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986"/>
        <p:cNvGrpSpPr/>
        <p:nvPr/>
      </p:nvGrpSpPr>
      <p:grpSpPr>
        <a:xfrm>
          <a:off x="0" y="0"/>
          <a:ext cx="0" cy="0"/>
          <a:chOff x="0" y="0"/>
          <a:chExt cx="0" cy="0"/>
        </a:xfrm>
      </p:grpSpPr>
      <p:sp>
        <p:nvSpPr>
          <p:cNvPr id="1987" name="Google Shape;1987;p14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88" name="Google Shape;1988;p14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989" name="Google Shape;1989;p145"/>
          <p:cNvSpPr>
            <a:spLocks noGrp="1"/>
          </p:cNvSpPr>
          <p:nvPr>
            <p:ph type="pic" idx="2"/>
          </p:nvPr>
        </p:nvSpPr>
        <p:spPr>
          <a:xfrm>
            <a:off x="4734046" y="638171"/>
            <a:ext cx="4417249" cy="4030832"/>
          </a:xfrm>
          <a:prstGeom prst="rect">
            <a:avLst/>
          </a:prstGeom>
          <a:noFill/>
          <a:ln>
            <a:noFill/>
          </a:ln>
        </p:spPr>
      </p:sp>
      <p:sp>
        <p:nvSpPr>
          <p:cNvPr id="1990" name="Google Shape;1990;p14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91" name="Google Shape;1991;p14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92" name="Google Shape;1992;p14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93" name="Google Shape;1993;p14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994"/>
        <p:cNvGrpSpPr/>
        <p:nvPr/>
      </p:nvGrpSpPr>
      <p:grpSpPr>
        <a:xfrm>
          <a:off x="0" y="0"/>
          <a:ext cx="0" cy="0"/>
          <a:chOff x="0" y="0"/>
          <a:chExt cx="0" cy="0"/>
        </a:xfrm>
      </p:grpSpPr>
      <p:sp>
        <p:nvSpPr>
          <p:cNvPr id="1995" name="Google Shape;1995;p14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96" name="Google Shape;1996;p14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997" name="Google Shape;1997;p146"/>
          <p:cNvSpPr>
            <a:spLocks noGrp="1"/>
          </p:cNvSpPr>
          <p:nvPr>
            <p:ph type="pic" idx="2"/>
          </p:nvPr>
        </p:nvSpPr>
        <p:spPr>
          <a:xfrm>
            <a:off x="4734046" y="638171"/>
            <a:ext cx="4417249" cy="4030832"/>
          </a:xfrm>
          <a:prstGeom prst="rect">
            <a:avLst/>
          </a:prstGeom>
          <a:noFill/>
          <a:ln>
            <a:noFill/>
          </a:ln>
        </p:spPr>
      </p:sp>
      <p:sp>
        <p:nvSpPr>
          <p:cNvPr id="1998" name="Google Shape;1998;p14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99" name="Google Shape;1999;p14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2000" name="Google Shape;2000;p14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1" name="Google Shape;2001;p14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2002"/>
        <p:cNvGrpSpPr/>
        <p:nvPr/>
      </p:nvGrpSpPr>
      <p:grpSpPr>
        <a:xfrm>
          <a:off x="0" y="0"/>
          <a:ext cx="0" cy="0"/>
          <a:chOff x="0" y="0"/>
          <a:chExt cx="0" cy="0"/>
        </a:xfrm>
      </p:grpSpPr>
      <p:pic>
        <p:nvPicPr>
          <p:cNvPr id="2003" name="Google Shape;2003;p14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2004" name="Google Shape;2004;p1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5" name="Google Shape;2005;p1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06" name="Google Shape;2006;p14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2007"/>
        <p:cNvGrpSpPr/>
        <p:nvPr/>
      </p:nvGrpSpPr>
      <p:grpSpPr>
        <a:xfrm>
          <a:off x="0" y="0"/>
          <a:ext cx="0" cy="0"/>
          <a:chOff x="0" y="0"/>
          <a:chExt cx="0" cy="0"/>
        </a:xfrm>
      </p:grpSpPr>
      <p:pic>
        <p:nvPicPr>
          <p:cNvPr id="2008" name="Google Shape;2008;p14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2009" name="Google Shape;2009;p1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0" name="Google Shape;2010;p1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1" name="Google Shape;2011;p14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2012" name="Google Shape;2012;p14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013" name="Google Shape;2013;p14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2014" name="Google Shape;2014;p14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2015"/>
        <p:cNvGrpSpPr/>
        <p:nvPr/>
      </p:nvGrpSpPr>
      <p:grpSpPr>
        <a:xfrm>
          <a:off x="0" y="0"/>
          <a:ext cx="0" cy="0"/>
          <a:chOff x="0" y="0"/>
          <a:chExt cx="0" cy="0"/>
        </a:xfrm>
      </p:grpSpPr>
      <p:pic>
        <p:nvPicPr>
          <p:cNvPr id="2016" name="Google Shape;2016;p14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2017" name="Google Shape;2017;p1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8" name="Google Shape;2018;p1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9" name="Google Shape;2019;p14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2020" name="Google Shape;2020;p14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021" name="Google Shape;2021;p14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2022" name="Google Shape;2022;p14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2023"/>
        <p:cNvGrpSpPr/>
        <p:nvPr/>
      </p:nvGrpSpPr>
      <p:grpSpPr>
        <a:xfrm>
          <a:off x="0" y="0"/>
          <a:ext cx="0" cy="0"/>
          <a:chOff x="0" y="0"/>
          <a:chExt cx="0" cy="0"/>
        </a:xfrm>
      </p:grpSpPr>
      <p:pic>
        <p:nvPicPr>
          <p:cNvPr id="2024" name="Google Shape;2024;p15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2025" name="Google Shape;2025;p1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26" name="Google Shape;2026;p1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7" name="Google Shape;2027;p15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2028" name="Google Shape;2028;p15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029" name="Google Shape;2029;p15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2030" name="Google Shape;2030;p15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2031"/>
        <p:cNvGrpSpPr/>
        <p:nvPr/>
      </p:nvGrpSpPr>
      <p:grpSpPr>
        <a:xfrm>
          <a:off x="0" y="0"/>
          <a:ext cx="0" cy="0"/>
          <a:chOff x="0" y="0"/>
          <a:chExt cx="0" cy="0"/>
        </a:xfrm>
      </p:grpSpPr>
      <p:pic>
        <p:nvPicPr>
          <p:cNvPr id="2032" name="Google Shape;2032;p15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2033" name="Google Shape;2033;p1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4" name="Google Shape;2034;p1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35" name="Google Shape;2035;p15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2036" name="Google Shape;2036;p15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037" name="Google Shape;2037;p15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2038" name="Google Shape;2038;p15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2039"/>
        <p:cNvGrpSpPr/>
        <p:nvPr/>
      </p:nvGrpSpPr>
      <p:grpSpPr>
        <a:xfrm>
          <a:off x="0" y="0"/>
          <a:ext cx="0" cy="0"/>
          <a:chOff x="0" y="0"/>
          <a:chExt cx="0" cy="0"/>
        </a:xfrm>
      </p:grpSpPr>
      <p:pic>
        <p:nvPicPr>
          <p:cNvPr id="2040" name="Google Shape;2040;p15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2041" name="Google Shape;2041;p15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2042" name="Google Shape;2042;p152"/>
          <p:cNvSpPr>
            <a:spLocks noGrp="1"/>
          </p:cNvSpPr>
          <p:nvPr>
            <p:ph type="pic" idx="2"/>
          </p:nvPr>
        </p:nvSpPr>
        <p:spPr>
          <a:xfrm>
            <a:off x="0" y="667604"/>
            <a:ext cx="4201610" cy="3970337"/>
          </a:xfrm>
          <a:prstGeom prst="rect">
            <a:avLst/>
          </a:prstGeom>
          <a:noFill/>
          <a:ln>
            <a:noFill/>
          </a:ln>
        </p:spPr>
      </p:sp>
      <p:sp>
        <p:nvSpPr>
          <p:cNvPr id="2043" name="Google Shape;2043;p15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2044" name="Google Shape;2044;p15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045" name="Google Shape;2045;p15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71"/>
        <p:cNvGrpSpPr/>
        <p:nvPr/>
      </p:nvGrpSpPr>
      <p:grpSpPr>
        <a:xfrm>
          <a:off x="0" y="0"/>
          <a:ext cx="0" cy="0"/>
          <a:chOff x="0" y="0"/>
          <a:chExt cx="0" cy="0"/>
        </a:xfrm>
      </p:grpSpPr>
      <p:pic>
        <p:nvPicPr>
          <p:cNvPr id="72" name="Google Shape;72;p1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 name="Google Shape;73;p1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1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5" name="Google Shape;75;p17"/>
          <p:cNvGrpSpPr/>
          <p:nvPr/>
        </p:nvGrpSpPr>
        <p:grpSpPr>
          <a:xfrm>
            <a:off x="2441263" y="1060409"/>
            <a:ext cx="4259386" cy="3399177"/>
            <a:chOff x="2441263" y="1068029"/>
            <a:chExt cx="4259386" cy="3399177"/>
          </a:xfrm>
        </p:grpSpPr>
        <p:pic>
          <p:nvPicPr>
            <p:cNvPr id="76" name="Google Shape;76;p17"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77" name="Google Shape;77;p17"/>
            <p:cNvGrpSpPr/>
            <p:nvPr/>
          </p:nvGrpSpPr>
          <p:grpSpPr>
            <a:xfrm>
              <a:off x="2441263" y="1089939"/>
              <a:ext cx="4259386" cy="3377267"/>
              <a:chOff x="2441263" y="1089939"/>
              <a:chExt cx="4259386" cy="3377267"/>
            </a:xfrm>
          </p:grpSpPr>
          <p:sp>
            <p:nvSpPr>
              <p:cNvPr id="78" name="Google Shape;78;p17"/>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9" name="Google Shape;79;p17"/>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 name="Google Shape;80;p17"/>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 name="Google Shape;81;p17"/>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 name="Google Shape;82;p17"/>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 name="Google Shape;83;p17"/>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 name="Google Shape;84;p17"/>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 name="Google Shape;85;p17"/>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86" name="Google Shape;86;p17"/>
            <p:cNvGrpSpPr/>
            <p:nvPr/>
          </p:nvGrpSpPr>
          <p:grpSpPr>
            <a:xfrm>
              <a:off x="3551613" y="1402488"/>
              <a:ext cx="2053983" cy="2053983"/>
              <a:chOff x="3766548" y="1602249"/>
              <a:chExt cx="2053983" cy="2053983"/>
            </a:xfrm>
          </p:grpSpPr>
          <p:sp>
            <p:nvSpPr>
              <p:cNvPr id="87" name="Google Shape;87;p17"/>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 name="Google Shape;88;p17"/>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89" name="Google Shape;89;p17"/>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17"/>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 name="Google Shape;91;p17"/>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 name="Google Shape;92;p17"/>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 name="Google Shape;93;p17"/>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 name="Google Shape;94;p17"/>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17"/>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 name="Google Shape;96;p17"/>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 name="Google Shape;97;p17"/>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2046"/>
        <p:cNvGrpSpPr/>
        <p:nvPr/>
      </p:nvGrpSpPr>
      <p:grpSpPr>
        <a:xfrm>
          <a:off x="0" y="0"/>
          <a:ext cx="0" cy="0"/>
          <a:chOff x="0" y="0"/>
          <a:chExt cx="0" cy="0"/>
        </a:xfrm>
      </p:grpSpPr>
      <p:pic>
        <p:nvPicPr>
          <p:cNvPr id="2047" name="Google Shape;2047;p15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2048" name="Google Shape;2048;p15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2049" name="Google Shape;2049;p153"/>
          <p:cNvSpPr>
            <a:spLocks noGrp="1"/>
          </p:cNvSpPr>
          <p:nvPr>
            <p:ph type="pic" idx="2"/>
          </p:nvPr>
        </p:nvSpPr>
        <p:spPr>
          <a:xfrm>
            <a:off x="0" y="667604"/>
            <a:ext cx="4201610" cy="3970337"/>
          </a:xfrm>
          <a:prstGeom prst="rect">
            <a:avLst/>
          </a:prstGeom>
          <a:noFill/>
          <a:ln>
            <a:noFill/>
          </a:ln>
        </p:spPr>
      </p:sp>
      <p:sp>
        <p:nvSpPr>
          <p:cNvPr id="2050" name="Google Shape;2050;p15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2051" name="Google Shape;2051;p15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052" name="Google Shape;2052;p15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2053"/>
        <p:cNvGrpSpPr/>
        <p:nvPr/>
      </p:nvGrpSpPr>
      <p:grpSpPr>
        <a:xfrm>
          <a:off x="0" y="0"/>
          <a:ext cx="0" cy="0"/>
          <a:chOff x="0" y="0"/>
          <a:chExt cx="0" cy="0"/>
        </a:xfrm>
      </p:grpSpPr>
      <p:sp>
        <p:nvSpPr>
          <p:cNvPr id="2054" name="Google Shape;2054;p15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55" name="Google Shape;2055;p15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154"/>
          <p:cNvSpPr>
            <a:spLocks noGrp="1"/>
          </p:cNvSpPr>
          <p:nvPr>
            <p:ph type="pic" idx="2"/>
          </p:nvPr>
        </p:nvSpPr>
        <p:spPr>
          <a:xfrm>
            <a:off x="1" y="0"/>
            <a:ext cx="4572000" cy="5143494"/>
          </a:xfrm>
          <a:prstGeom prst="rect">
            <a:avLst/>
          </a:prstGeom>
          <a:noFill/>
          <a:ln>
            <a:noFill/>
          </a:ln>
        </p:spPr>
      </p:sp>
      <p:sp>
        <p:nvSpPr>
          <p:cNvPr id="2057" name="Google Shape;2057;p15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8" name="Google Shape;2058;p15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9" name="Google Shape;2059;p15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60" name="Google Shape;2060;p154"/>
          <p:cNvSpPr>
            <a:spLocks noGrp="1"/>
          </p:cNvSpPr>
          <p:nvPr>
            <p:ph type="pic" idx="3"/>
          </p:nvPr>
        </p:nvSpPr>
        <p:spPr>
          <a:xfrm>
            <a:off x="4408678" y="1539292"/>
            <a:ext cx="318677" cy="318677"/>
          </a:xfrm>
          <a:prstGeom prst="rect">
            <a:avLst/>
          </a:prstGeom>
          <a:noFill/>
          <a:ln>
            <a:noFill/>
          </a:ln>
        </p:spPr>
      </p:sp>
      <p:sp>
        <p:nvSpPr>
          <p:cNvPr id="2061" name="Google Shape;2061;p15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2" name="Google Shape;2062;p15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63" name="Google Shape;2063;p154"/>
          <p:cNvSpPr>
            <a:spLocks noGrp="1"/>
          </p:cNvSpPr>
          <p:nvPr>
            <p:ph type="pic" idx="4"/>
          </p:nvPr>
        </p:nvSpPr>
        <p:spPr>
          <a:xfrm>
            <a:off x="4408678" y="3122801"/>
            <a:ext cx="318677" cy="318677"/>
          </a:xfrm>
          <a:prstGeom prst="rect">
            <a:avLst/>
          </a:prstGeom>
          <a:noFill/>
          <a:ln>
            <a:noFill/>
          </a:ln>
        </p:spPr>
      </p:sp>
      <p:sp>
        <p:nvSpPr>
          <p:cNvPr id="2064" name="Google Shape;2064;p15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2065"/>
        <p:cNvGrpSpPr/>
        <p:nvPr/>
      </p:nvGrpSpPr>
      <p:grpSpPr>
        <a:xfrm>
          <a:off x="0" y="0"/>
          <a:ext cx="0" cy="0"/>
          <a:chOff x="0" y="0"/>
          <a:chExt cx="0" cy="0"/>
        </a:xfrm>
      </p:grpSpPr>
      <p:sp>
        <p:nvSpPr>
          <p:cNvPr id="2066" name="Google Shape;2066;p15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67" name="Google Shape;2067;p15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p155"/>
          <p:cNvSpPr>
            <a:spLocks noGrp="1"/>
          </p:cNvSpPr>
          <p:nvPr>
            <p:ph type="pic" idx="2"/>
          </p:nvPr>
        </p:nvSpPr>
        <p:spPr>
          <a:xfrm>
            <a:off x="1" y="0"/>
            <a:ext cx="4572000" cy="5143494"/>
          </a:xfrm>
          <a:prstGeom prst="rect">
            <a:avLst/>
          </a:prstGeom>
          <a:noFill/>
          <a:ln>
            <a:noFill/>
          </a:ln>
        </p:spPr>
      </p:sp>
      <p:sp>
        <p:nvSpPr>
          <p:cNvPr id="2069" name="Google Shape;2069;p15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0" name="Google Shape;2070;p15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71" name="Google Shape;2071;p15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2" name="Google Shape;2072;p155"/>
          <p:cNvSpPr>
            <a:spLocks noGrp="1"/>
          </p:cNvSpPr>
          <p:nvPr>
            <p:ph type="pic" idx="3"/>
          </p:nvPr>
        </p:nvSpPr>
        <p:spPr>
          <a:xfrm>
            <a:off x="4408678" y="1539292"/>
            <a:ext cx="318677" cy="318677"/>
          </a:xfrm>
          <a:prstGeom prst="rect">
            <a:avLst/>
          </a:prstGeom>
          <a:noFill/>
          <a:ln>
            <a:noFill/>
          </a:ln>
        </p:spPr>
      </p:sp>
      <p:sp>
        <p:nvSpPr>
          <p:cNvPr id="2073" name="Google Shape;2073;p15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4" name="Google Shape;2074;p15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5" name="Google Shape;2075;p155"/>
          <p:cNvSpPr>
            <a:spLocks noGrp="1"/>
          </p:cNvSpPr>
          <p:nvPr>
            <p:ph type="pic" idx="4"/>
          </p:nvPr>
        </p:nvSpPr>
        <p:spPr>
          <a:xfrm>
            <a:off x="4408678" y="3122801"/>
            <a:ext cx="318677" cy="318677"/>
          </a:xfrm>
          <a:prstGeom prst="rect">
            <a:avLst/>
          </a:prstGeom>
          <a:noFill/>
          <a:ln>
            <a:noFill/>
          </a:ln>
        </p:spPr>
      </p:sp>
      <p:sp>
        <p:nvSpPr>
          <p:cNvPr id="2076" name="Google Shape;2076;p15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2077"/>
        <p:cNvGrpSpPr/>
        <p:nvPr/>
      </p:nvGrpSpPr>
      <p:grpSpPr>
        <a:xfrm>
          <a:off x="0" y="0"/>
          <a:ext cx="0" cy="0"/>
          <a:chOff x="0" y="0"/>
          <a:chExt cx="0" cy="0"/>
        </a:xfrm>
      </p:grpSpPr>
      <p:pic>
        <p:nvPicPr>
          <p:cNvPr id="2078" name="Google Shape;2078;p1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79" name="Google Shape;2079;p156"/>
          <p:cNvGrpSpPr/>
          <p:nvPr/>
        </p:nvGrpSpPr>
        <p:grpSpPr>
          <a:xfrm>
            <a:off x="4107305" y="941707"/>
            <a:ext cx="284686" cy="3999388"/>
            <a:chOff x="4107305" y="941707"/>
            <a:chExt cx="284686" cy="3999388"/>
          </a:xfrm>
        </p:grpSpPr>
        <p:sp>
          <p:nvSpPr>
            <p:cNvPr id="2080" name="Google Shape;2080;p15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81" name="Google Shape;2081;p15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82" name="Google Shape;2082;p15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83" name="Google Shape;2083;p156"/>
          <p:cNvSpPr>
            <a:spLocks noGrp="1"/>
          </p:cNvSpPr>
          <p:nvPr>
            <p:ph type="pic" idx="2"/>
          </p:nvPr>
        </p:nvSpPr>
        <p:spPr>
          <a:xfrm>
            <a:off x="219360" y="856040"/>
            <a:ext cx="3958630" cy="4287460"/>
          </a:xfrm>
          <a:prstGeom prst="rect">
            <a:avLst/>
          </a:prstGeom>
          <a:noFill/>
          <a:ln>
            <a:noFill/>
          </a:ln>
        </p:spPr>
      </p:sp>
      <p:sp>
        <p:nvSpPr>
          <p:cNvPr id="2084" name="Google Shape;2084;p15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5" name="Google Shape;2085;p1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6" name="Google Shape;2086;p1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7"/>
        <p:cNvGrpSpPr/>
        <p:nvPr/>
      </p:nvGrpSpPr>
      <p:grpSpPr>
        <a:xfrm>
          <a:off x="0" y="0"/>
          <a:ext cx="0" cy="0"/>
          <a:chOff x="0" y="0"/>
          <a:chExt cx="0" cy="0"/>
        </a:xfrm>
      </p:grpSpPr>
      <p:pic>
        <p:nvPicPr>
          <p:cNvPr id="2088" name="Google Shape;2088;p1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9" name="Google Shape;2089;p157"/>
          <p:cNvSpPr>
            <a:spLocks noGrp="1"/>
          </p:cNvSpPr>
          <p:nvPr>
            <p:ph type="pic" idx="2"/>
          </p:nvPr>
        </p:nvSpPr>
        <p:spPr>
          <a:xfrm>
            <a:off x="4572000" y="0"/>
            <a:ext cx="4571990" cy="5143494"/>
          </a:xfrm>
          <a:prstGeom prst="rect">
            <a:avLst/>
          </a:prstGeom>
          <a:noFill/>
          <a:ln>
            <a:noFill/>
          </a:ln>
        </p:spPr>
      </p:sp>
      <p:sp>
        <p:nvSpPr>
          <p:cNvPr id="2090" name="Google Shape;2090;p15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91" name="Google Shape;2091;p15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092" name="Google Shape;2092;p1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93" name="Google Shape;2093;p1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094"/>
        <p:cNvGrpSpPr/>
        <p:nvPr/>
      </p:nvGrpSpPr>
      <p:grpSpPr>
        <a:xfrm>
          <a:off x="0" y="0"/>
          <a:ext cx="0" cy="0"/>
          <a:chOff x="0" y="0"/>
          <a:chExt cx="0" cy="0"/>
        </a:xfrm>
      </p:grpSpPr>
      <p:pic>
        <p:nvPicPr>
          <p:cNvPr id="2095" name="Google Shape;2095;p1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96" name="Google Shape;2096;p15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7" name="Google Shape;2097;p158"/>
          <p:cNvSpPr>
            <a:spLocks noGrp="1"/>
          </p:cNvSpPr>
          <p:nvPr>
            <p:ph type="pic" idx="2"/>
          </p:nvPr>
        </p:nvSpPr>
        <p:spPr>
          <a:xfrm>
            <a:off x="219360" y="856040"/>
            <a:ext cx="3958630" cy="4287460"/>
          </a:xfrm>
          <a:prstGeom prst="rect">
            <a:avLst/>
          </a:prstGeom>
          <a:noFill/>
          <a:ln>
            <a:noFill/>
          </a:ln>
        </p:spPr>
      </p:sp>
      <p:sp>
        <p:nvSpPr>
          <p:cNvPr id="2098" name="Google Shape;2098;p15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99" name="Google Shape;2099;p1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0" name="Google Shape;2100;p1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101"/>
        <p:cNvGrpSpPr/>
        <p:nvPr/>
      </p:nvGrpSpPr>
      <p:grpSpPr>
        <a:xfrm>
          <a:off x="0" y="0"/>
          <a:ext cx="0" cy="0"/>
          <a:chOff x="0" y="0"/>
          <a:chExt cx="0" cy="0"/>
        </a:xfrm>
      </p:grpSpPr>
      <p:pic>
        <p:nvPicPr>
          <p:cNvPr id="2102" name="Google Shape;2102;p15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3" name="Google Shape;2103;p15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04" name="Google Shape;2104;p159"/>
          <p:cNvSpPr>
            <a:spLocks noGrp="1"/>
          </p:cNvSpPr>
          <p:nvPr>
            <p:ph type="pic" idx="2"/>
          </p:nvPr>
        </p:nvSpPr>
        <p:spPr>
          <a:xfrm>
            <a:off x="235670" y="0"/>
            <a:ext cx="3582186" cy="5143494"/>
          </a:xfrm>
          <a:prstGeom prst="rect">
            <a:avLst/>
          </a:prstGeom>
          <a:noFill/>
          <a:ln>
            <a:noFill/>
          </a:ln>
        </p:spPr>
      </p:sp>
      <p:sp>
        <p:nvSpPr>
          <p:cNvPr id="2105" name="Google Shape;2105;p15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6" name="Google Shape;2106;p15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07"/>
        <p:cNvGrpSpPr/>
        <p:nvPr/>
      </p:nvGrpSpPr>
      <p:grpSpPr>
        <a:xfrm>
          <a:off x="0" y="0"/>
          <a:ext cx="0" cy="0"/>
          <a:chOff x="0" y="0"/>
          <a:chExt cx="0" cy="0"/>
        </a:xfrm>
      </p:grpSpPr>
      <p:sp>
        <p:nvSpPr>
          <p:cNvPr id="2108" name="Google Shape;2108;p16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09" name="Google Shape;2109;p16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0" name="Google Shape;2110;p16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11" name="Google Shape;2111;p160"/>
          <p:cNvSpPr>
            <a:spLocks noGrp="1"/>
          </p:cNvSpPr>
          <p:nvPr>
            <p:ph type="pic" idx="2"/>
          </p:nvPr>
        </p:nvSpPr>
        <p:spPr>
          <a:xfrm>
            <a:off x="-1" y="0"/>
            <a:ext cx="5312965" cy="5143494"/>
          </a:xfrm>
          <a:prstGeom prst="rect">
            <a:avLst/>
          </a:prstGeom>
          <a:noFill/>
          <a:ln>
            <a:noFill/>
          </a:ln>
        </p:spPr>
      </p:sp>
      <p:sp>
        <p:nvSpPr>
          <p:cNvPr id="2112" name="Google Shape;2112;p16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3" name="Google Shape;2113;p16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14"/>
        <p:cNvGrpSpPr/>
        <p:nvPr/>
      </p:nvGrpSpPr>
      <p:grpSpPr>
        <a:xfrm>
          <a:off x="0" y="0"/>
          <a:ext cx="0" cy="0"/>
          <a:chOff x="0" y="0"/>
          <a:chExt cx="0" cy="0"/>
        </a:xfrm>
      </p:grpSpPr>
      <p:sp>
        <p:nvSpPr>
          <p:cNvPr id="2115" name="Google Shape;2115;p16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16" name="Google Shape;2116;p16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7" name="Google Shape;2117;p16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18" name="Google Shape;2118;p16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19" name="Google Shape;2119;p16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20" name="Google Shape;2120;p16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21" name="Google Shape;2121;p16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22"/>
        <p:cNvGrpSpPr/>
        <p:nvPr/>
      </p:nvGrpSpPr>
      <p:grpSpPr>
        <a:xfrm>
          <a:off x="0" y="0"/>
          <a:ext cx="0" cy="0"/>
          <a:chOff x="0" y="0"/>
          <a:chExt cx="0" cy="0"/>
        </a:xfrm>
      </p:grpSpPr>
      <p:grpSp>
        <p:nvGrpSpPr>
          <p:cNvPr id="2123" name="Google Shape;2123;p162"/>
          <p:cNvGrpSpPr/>
          <p:nvPr/>
        </p:nvGrpSpPr>
        <p:grpSpPr>
          <a:xfrm>
            <a:off x="2494464" y="494214"/>
            <a:ext cx="4155074" cy="4155073"/>
            <a:chOff x="2119794" y="-36836"/>
            <a:chExt cx="5217173" cy="5217173"/>
          </a:xfrm>
        </p:grpSpPr>
        <p:sp>
          <p:nvSpPr>
            <p:cNvPr id="2124" name="Google Shape;2124;p16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5" name="Google Shape;2125;p16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126" name="Google Shape;2126;p162"/>
            <p:cNvGrpSpPr/>
            <p:nvPr/>
          </p:nvGrpSpPr>
          <p:grpSpPr>
            <a:xfrm>
              <a:off x="2119794" y="-36836"/>
              <a:ext cx="5217173" cy="5217173"/>
              <a:chOff x="2334961" y="334711"/>
              <a:chExt cx="4626477" cy="4626477"/>
            </a:xfrm>
          </p:grpSpPr>
          <p:grpSp>
            <p:nvGrpSpPr>
              <p:cNvPr id="2127" name="Google Shape;2127;p162"/>
              <p:cNvGrpSpPr/>
              <p:nvPr/>
            </p:nvGrpSpPr>
            <p:grpSpPr>
              <a:xfrm>
                <a:off x="2334961" y="334711"/>
                <a:ext cx="4626477" cy="4626477"/>
                <a:chOff x="2334961" y="334711"/>
                <a:chExt cx="4626477" cy="4626477"/>
              </a:xfrm>
            </p:grpSpPr>
            <p:sp>
              <p:nvSpPr>
                <p:cNvPr id="2128" name="Google Shape;2128;p16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129" name="Google Shape;2129;p16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130" name="Google Shape;2130;p16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131" name="Google Shape;2131;p16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132" name="Google Shape;2132;p16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133" name="Google Shape;2133;p16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98"/>
        <p:cNvGrpSpPr/>
        <p:nvPr/>
      </p:nvGrpSpPr>
      <p:grpSpPr>
        <a:xfrm>
          <a:off x="0" y="0"/>
          <a:ext cx="0" cy="0"/>
          <a:chOff x="0" y="0"/>
          <a:chExt cx="0" cy="0"/>
        </a:xfrm>
      </p:grpSpPr>
      <p:pic>
        <p:nvPicPr>
          <p:cNvPr id="99" name="Google Shape;99;p18" descr="A computer on a table&#10;&#10;Description automatically generated with medium confidence"/>
          <p:cNvPicPr preferRelativeResize="0"/>
          <p:nvPr/>
        </p:nvPicPr>
        <p:blipFill rotWithShape="1">
          <a:blip r:embed="rId2">
            <a:alphaModFix/>
          </a:blip>
          <a:srcRect t="41" r="29" b="41"/>
          <a:stretch/>
        </p:blipFill>
        <p:spPr>
          <a:xfrm>
            <a:off x="-1" y="-1"/>
            <a:ext cx="9144001" cy="5143501"/>
          </a:xfrm>
          <a:prstGeom prst="rect">
            <a:avLst/>
          </a:prstGeom>
          <a:noFill/>
          <a:ln>
            <a:noFill/>
          </a:ln>
        </p:spPr>
      </p:pic>
      <p:pic>
        <p:nvPicPr>
          <p:cNvPr id="100" name="Google Shape;100;p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01" name="Google Shape;101;p18"/>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2" name="Google Shape;102;p18"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103" name="Google Shape;103;p18"/>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 name="Google Shape;104;p18"/>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5" name="Google Shape;105;p18"/>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134"/>
        <p:cNvGrpSpPr/>
        <p:nvPr/>
      </p:nvGrpSpPr>
      <p:grpSpPr>
        <a:xfrm>
          <a:off x="0" y="0"/>
          <a:ext cx="0" cy="0"/>
          <a:chOff x="0" y="0"/>
          <a:chExt cx="0" cy="0"/>
        </a:xfrm>
      </p:grpSpPr>
      <p:grpSp>
        <p:nvGrpSpPr>
          <p:cNvPr id="2135" name="Google Shape;2135;p163"/>
          <p:cNvGrpSpPr/>
          <p:nvPr/>
        </p:nvGrpSpPr>
        <p:grpSpPr>
          <a:xfrm>
            <a:off x="2494465" y="494214"/>
            <a:ext cx="4155072" cy="4155073"/>
            <a:chOff x="2119794" y="-36836"/>
            <a:chExt cx="5217173" cy="5217173"/>
          </a:xfrm>
        </p:grpSpPr>
        <p:sp>
          <p:nvSpPr>
            <p:cNvPr id="2136" name="Google Shape;2136;p16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137" name="Google Shape;2137;p16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138" name="Google Shape;2138;p163"/>
            <p:cNvGrpSpPr/>
            <p:nvPr/>
          </p:nvGrpSpPr>
          <p:grpSpPr>
            <a:xfrm>
              <a:off x="2119794" y="-36836"/>
              <a:ext cx="5217173" cy="5217173"/>
              <a:chOff x="2334961" y="334711"/>
              <a:chExt cx="4626477" cy="4626477"/>
            </a:xfrm>
          </p:grpSpPr>
          <p:grpSp>
            <p:nvGrpSpPr>
              <p:cNvPr id="2139" name="Google Shape;2139;p163"/>
              <p:cNvGrpSpPr/>
              <p:nvPr/>
            </p:nvGrpSpPr>
            <p:grpSpPr>
              <a:xfrm>
                <a:off x="2334961" y="334711"/>
                <a:ext cx="4626477" cy="4626477"/>
                <a:chOff x="2334961" y="334711"/>
                <a:chExt cx="4626477" cy="4626477"/>
              </a:xfrm>
            </p:grpSpPr>
            <p:sp>
              <p:nvSpPr>
                <p:cNvPr id="2140" name="Google Shape;2140;p16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141" name="Google Shape;2141;p16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142" name="Google Shape;2142;p16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143" name="Google Shape;2143;p16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144" name="Google Shape;2144;p16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145" name="Google Shape;2145;p16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146"/>
        <p:cNvGrpSpPr/>
        <p:nvPr/>
      </p:nvGrpSpPr>
      <p:grpSpPr>
        <a:xfrm>
          <a:off x="0" y="0"/>
          <a:ext cx="0" cy="0"/>
          <a:chOff x="0" y="0"/>
          <a:chExt cx="0" cy="0"/>
        </a:xfrm>
      </p:grpSpPr>
      <p:pic>
        <p:nvPicPr>
          <p:cNvPr id="2147" name="Google Shape;2147;p16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148" name="Google Shape;2148;p16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149"/>
        <p:cNvGrpSpPr/>
        <p:nvPr/>
      </p:nvGrpSpPr>
      <p:grpSpPr>
        <a:xfrm>
          <a:off x="0" y="0"/>
          <a:ext cx="0" cy="0"/>
          <a:chOff x="0" y="0"/>
          <a:chExt cx="0" cy="0"/>
        </a:xfrm>
      </p:grpSpPr>
      <p:pic>
        <p:nvPicPr>
          <p:cNvPr id="2150" name="Google Shape;2150;p16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151" name="Google Shape;2151;p16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152"/>
        <p:cNvGrpSpPr/>
        <p:nvPr/>
      </p:nvGrpSpPr>
      <p:grpSpPr>
        <a:xfrm>
          <a:off x="0" y="0"/>
          <a:ext cx="0" cy="0"/>
          <a:chOff x="0" y="0"/>
          <a:chExt cx="0" cy="0"/>
        </a:xfrm>
      </p:grpSpPr>
      <p:pic>
        <p:nvPicPr>
          <p:cNvPr id="2153" name="Google Shape;2153;p16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154" name="Google Shape;2154;p16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55" name="Google Shape;2155;p16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156"/>
        <p:cNvGrpSpPr/>
        <p:nvPr/>
      </p:nvGrpSpPr>
      <p:grpSpPr>
        <a:xfrm>
          <a:off x="0" y="0"/>
          <a:ext cx="0" cy="0"/>
          <a:chOff x="0" y="0"/>
          <a:chExt cx="0" cy="0"/>
        </a:xfrm>
      </p:grpSpPr>
      <p:pic>
        <p:nvPicPr>
          <p:cNvPr id="2157" name="Google Shape;2157;p1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58" name="Google Shape;2158;p16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59" name="Google Shape;2159;p16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160" name="Google Shape;2160;p16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161" name="Google Shape;2161;p16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62" name="Google Shape;2162;p16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163" name="Google Shape;2163;p16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164" name="Google Shape;2164;p16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65" name="Google Shape;2165;p16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66" name="Google Shape;2166;p1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67" name="Google Shape;2167;p1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168"/>
        <p:cNvGrpSpPr/>
        <p:nvPr/>
      </p:nvGrpSpPr>
      <p:grpSpPr>
        <a:xfrm>
          <a:off x="0" y="0"/>
          <a:ext cx="0" cy="0"/>
          <a:chOff x="0" y="0"/>
          <a:chExt cx="0" cy="0"/>
        </a:xfrm>
      </p:grpSpPr>
      <p:pic>
        <p:nvPicPr>
          <p:cNvPr id="2169" name="Google Shape;2169;p1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0" name="Google Shape;2170;p16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71" name="Google Shape;2171;p16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172" name="Google Shape;2172;p16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173" name="Google Shape;2173;p16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74" name="Google Shape;2174;p16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175" name="Google Shape;2175;p16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176" name="Google Shape;2176;p16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7" name="Google Shape;2177;p16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8" name="Google Shape;2178;p1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9" name="Google Shape;2179;p1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180"/>
        <p:cNvGrpSpPr/>
        <p:nvPr/>
      </p:nvGrpSpPr>
      <p:grpSpPr>
        <a:xfrm>
          <a:off x="0" y="0"/>
          <a:ext cx="0" cy="0"/>
          <a:chOff x="0" y="0"/>
          <a:chExt cx="0" cy="0"/>
        </a:xfrm>
      </p:grpSpPr>
      <p:pic>
        <p:nvPicPr>
          <p:cNvPr id="2181" name="Google Shape;2181;p1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182" name="Google Shape;2182;p16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183" name="Google Shape;2183;p169"/>
          <p:cNvGrpSpPr/>
          <p:nvPr/>
        </p:nvGrpSpPr>
        <p:grpSpPr>
          <a:xfrm>
            <a:off x="2257341" y="1861278"/>
            <a:ext cx="560368" cy="825149"/>
            <a:chOff x="2257341" y="1871217"/>
            <a:chExt cx="560368" cy="825149"/>
          </a:xfrm>
        </p:grpSpPr>
        <p:sp>
          <p:nvSpPr>
            <p:cNvPr id="2184" name="Google Shape;2184;p16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185" name="Google Shape;2185;p16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186" name="Google Shape;2186;p16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187" name="Google Shape;2187;p16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188" name="Google Shape;2188;p169"/>
          <p:cNvGrpSpPr/>
          <p:nvPr/>
        </p:nvGrpSpPr>
        <p:grpSpPr>
          <a:xfrm>
            <a:off x="6326292" y="1861278"/>
            <a:ext cx="560368" cy="825149"/>
            <a:chOff x="6326292" y="1871217"/>
            <a:chExt cx="560368" cy="825149"/>
          </a:xfrm>
        </p:grpSpPr>
        <p:sp>
          <p:nvSpPr>
            <p:cNvPr id="2189" name="Google Shape;2189;p16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190" name="Google Shape;2190;p16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191" name="Google Shape;2191;p16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192" name="Google Shape;2192;p16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193" name="Google Shape;2193;p16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94" name="Google Shape;2194;p16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95" name="Google Shape;2195;p16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96" name="Google Shape;2196;p16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97" name="Google Shape;2197;p1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98" name="Google Shape;2198;p1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199"/>
        <p:cNvGrpSpPr/>
        <p:nvPr/>
      </p:nvGrpSpPr>
      <p:grpSpPr>
        <a:xfrm>
          <a:off x="0" y="0"/>
          <a:ext cx="0" cy="0"/>
          <a:chOff x="0" y="0"/>
          <a:chExt cx="0" cy="0"/>
        </a:xfrm>
      </p:grpSpPr>
      <p:pic>
        <p:nvPicPr>
          <p:cNvPr id="2200" name="Google Shape;2200;p1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01" name="Google Shape;2201;p17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02" name="Google Shape;2202;p17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203" name="Google Shape;2203;p17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204" name="Google Shape;2204;p17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5" name="Google Shape;2205;p17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06" name="Google Shape;2206;p17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207" name="Google Shape;2207;p17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208" name="Google Shape;2208;p17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9" name="Google Shape;2209;p17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10" name="Google Shape;2210;p17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211" name="Google Shape;2211;p17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2212" name="Google Shape;2212;p17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3" name="Google Shape;2213;p1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4" name="Google Shape;2214;p1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2215"/>
        <p:cNvGrpSpPr/>
        <p:nvPr/>
      </p:nvGrpSpPr>
      <p:grpSpPr>
        <a:xfrm>
          <a:off x="0" y="0"/>
          <a:ext cx="0" cy="0"/>
          <a:chOff x="0" y="0"/>
          <a:chExt cx="0" cy="0"/>
        </a:xfrm>
      </p:grpSpPr>
      <p:pic>
        <p:nvPicPr>
          <p:cNvPr id="2216" name="Google Shape;2216;p17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2217" name="Google Shape;2217;p171"/>
          <p:cNvGrpSpPr/>
          <p:nvPr/>
        </p:nvGrpSpPr>
        <p:grpSpPr>
          <a:xfrm>
            <a:off x="0" y="2399230"/>
            <a:ext cx="9144001" cy="2349751"/>
            <a:chOff x="0" y="2182920"/>
            <a:chExt cx="9144001" cy="2349751"/>
          </a:xfrm>
        </p:grpSpPr>
        <p:sp>
          <p:nvSpPr>
            <p:cNvPr id="2218" name="Google Shape;2218;p17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219" name="Google Shape;2219;p171"/>
            <p:cNvGrpSpPr/>
            <p:nvPr/>
          </p:nvGrpSpPr>
          <p:grpSpPr>
            <a:xfrm>
              <a:off x="1229347" y="2182920"/>
              <a:ext cx="6685306" cy="1002265"/>
              <a:chOff x="976268" y="2064936"/>
              <a:chExt cx="6685306" cy="1002265"/>
            </a:xfrm>
          </p:grpSpPr>
          <p:sp>
            <p:nvSpPr>
              <p:cNvPr id="2220" name="Google Shape;2220;p17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21" name="Google Shape;2221;p17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22" name="Google Shape;2222;p17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223" name="Google Shape;2223;p17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24" name="Google Shape;2224;p17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25" name="Google Shape;2225;p17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26" name="Google Shape;2226;p17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27" name="Google Shape;2227;p171"/>
          <p:cNvSpPr>
            <a:spLocks noGrp="1"/>
          </p:cNvSpPr>
          <p:nvPr>
            <p:ph type="pic" idx="5"/>
          </p:nvPr>
        </p:nvSpPr>
        <p:spPr>
          <a:xfrm>
            <a:off x="1460973" y="2631002"/>
            <a:ext cx="539010" cy="538720"/>
          </a:xfrm>
          <a:prstGeom prst="rect">
            <a:avLst/>
          </a:prstGeom>
          <a:noFill/>
          <a:ln>
            <a:noFill/>
          </a:ln>
        </p:spPr>
      </p:sp>
      <p:sp>
        <p:nvSpPr>
          <p:cNvPr id="2228" name="Google Shape;2228;p171"/>
          <p:cNvSpPr>
            <a:spLocks noGrp="1"/>
          </p:cNvSpPr>
          <p:nvPr>
            <p:ph type="pic" idx="6"/>
          </p:nvPr>
        </p:nvSpPr>
        <p:spPr>
          <a:xfrm>
            <a:off x="4302493" y="2631002"/>
            <a:ext cx="539010" cy="538720"/>
          </a:xfrm>
          <a:prstGeom prst="rect">
            <a:avLst/>
          </a:prstGeom>
          <a:noFill/>
          <a:ln>
            <a:noFill/>
          </a:ln>
        </p:spPr>
      </p:sp>
      <p:sp>
        <p:nvSpPr>
          <p:cNvPr id="2229" name="Google Shape;2229;p171"/>
          <p:cNvSpPr>
            <a:spLocks noGrp="1"/>
          </p:cNvSpPr>
          <p:nvPr>
            <p:ph type="pic" idx="7"/>
          </p:nvPr>
        </p:nvSpPr>
        <p:spPr>
          <a:xfrm>
            <a:off x="7144013" y="2631002"/>
            <a:ext cx="539010" cy="538720"/>
          </a:xfrm>
          <a:prstGeom prst="rect">
            <a:avLst/>
          </a:prstGeom>
          <a:noFill/>
          <a:ln>
            <a:noFill/>
          </a:ln>
        </p:spPr>
      </p:sp>
      <p:sp>
        <p:nvSpPr>
          <p:cNvPr id="2230" name="Google Shape;2230;p1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31" name="Google Shape;2231;p1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2232"/>
        <p:cNvGrpSpPr/>
        <p:nvPr/>
      </p:nvGrpSpPr>
      <p:grpSpPr>
        <a:xfrm>
          <a:off x="0" y="0"/>
          <a:ext cx="0" cy="0"/>
          <a:chOff x="0" y="0"/>
          <a:chExt cx="0" cy="0"/>
        </a:xfrm>
      </p:grpSpPr>
      <p:pic>
        <p:nvPicPr>
          <p:cNvPr id="2233" name="Google Shape;2233;p17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2234" name="Google Shape;2234;p172"/>
          <p:cNvGrpSpPr/>
          <p:nvPr/>
        </p:nvGrpSpPr>
        <p:grpSpPr>
          <a:xfrm>
            <a:off x="0" y="2399230"/>
            <a:ext cx="9144001" cy="2349751"/>
            <a:chOff x="0" y="2182920"/>
            <a:chExt cx="9144001" cy="2349751"/>
          </a:xfrm>
        </p:grpSpPr>
        <p:sp>
          <p:nvSpPr>
            <p:cNvPr id="2235" name="Google Shape;2235;p17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236" name="Google Shape;2236;p172"/>
            <p:cNvGrpSpPr/>
            <p:nvPr/>
          </p:nvGrpSpPr>
          <p:grpSpPr>
            <a:xfrm>
              <a:off x="1229347" y="2182920"/>
              <a:ext cx="6685306" cy="1002265"/>
              <a:chOff x="976268" y="2064936"/>
              <a:chExt cx="6685306" cy="1002265"/>
            </a:xfrm>
          </p:grpSpPr>
          <p:sp>
            <p:nvSpPr>
              <p:cNvPr id="2237" name="Google Shape;2237;p17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38" name="Google Shape;2238;p17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39" name="Google Shape;2239;p17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240" name="Google Shape;2240;p17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41" name="Google Shape;2241;p17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42" name="Google Shape;2242;p17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43" name="Google Shape;2243;p17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44" name="Google Shape;2244;p172"/>
          <p:cNvSpPr>
            <a:spLocks noGrp="1"/>
          </p:cNvSpPr>
          <p:nvPr>
            <p:ph type="pic" idx="5"/>
          </p:nvPr>
        </p:nvSpPr>
        <p:spPr>
          <a:xfrm>
            <a:off x="1460973" y="2631002"/>
            <a:ext cx="539010" cy="538720"/>
          </a:xfrm>
          <a:prstGeom prst="rect">
            <a:avLst/>
          </a:prstGeom>
          <a:noFill/>
          <a:ln>
            <a:noFill/>
          </a:ln>
        </p:spPr>
      </p:sp>
      <p:sp>
        <p:nvSpPr>
          <p:cNvPr id="2245" name="Google Shape;2245;p172"/>
          <p:cNvSpPr>
            <a:spLocks noGrp="1"/>
          </p:cNvSpPr>
          <p:nvPr>
            <p:ph type="pic" idx="6"/>
          </p:nvPr>
        </p:nvSpPr>
        <p:spPr>
          <a:xfrm>
            <a:off x="4302493" y="2631002"/>
            <a:ext cx="539010" cy="538720"/>
          </a:xfrm>
          <a:prstGeom prst="rect">
            <a:avLst/>
          </a:prstGeom>
          <a:noFill/>
          <a:ln>
            <a:noFill/>
          </a:ln>
        </p:spPr>
      </p:sp>
      <p:sp>
        <p:nvSpPr>
          <p:cNvPr id="2246" name="Google Shape;2246;p172"/>
          <p:cNvSpPr>
            <a:spLocks noGrp="1"/>
          </p:cNvSpPr>
          <p:nvPr>
            <p:ph type="pic" idx="7"/>
          </p:nvPr>
        </p:nvSpPr>
        <p:spPr>
          <a:xfrm>
            <a:off x="7144013" y="2631002"/>
            <a:ext cx="539010" cy="538720"/>
          </a:xfrm>
          <a:prstGeom prst="rect">
            <a:avLst/>
          </a:prstGeom>
          <a:noFill/>
          <a:ln>
            <a:noFill/>
          </a:ln>
        </p:spPr>
      </p:sp>
      <p:sp>
        <p:nvSpPr>
          <p:cNvPr id="2247" name="Google Shape;2247;p1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48" name="Google Shape;2248;p1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106"/>
        <p:cNvGrpSpPr/>
        <p:nvPr/>
      </p:nvGrpSpPr>
      <p:grpSpPr>
        <a:xfrm>
          <a:off x="0" y="0"/>
          <a:ext cx="0" cy="0"/>
          <a:chOff x="0" y="0"/>
          <a:chExt cx="0" cy="0"/>
        </a:xfrm>
      </p:grpSpPr>
      <p:pic>
        <p:nvPicPr>
          <p:cNvPr id="107" name="Google Shape;107;p19"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08" name="Google Shape;108;p19"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2249"/>
        <p:cNvGrpSpPr/>
        <p:nvPr/>
      </p:nvGrpSpPr>
      <p:grpSpPr>
        <a:xfrm>
          <a:off x="0" y="0"/>
          <a:ext cx="0" cy="0"/>
          <a:chOff x="0" y="0"/>
          <a:chExt cx="0" cy="0"/>
        </a:xfrm>
      </p:grpSpPr>
      <p:pic>
        <p:nvPicPr>
          <p:cNvPr id="2250" name="Google Shape;2250;p17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2251" name="Google Shape;2251;p173"/>
          <p:cNvGrpSpPr/>
          <p:nvPr/>
        </p:nvGrpSpPr>
        <p:grpSpPr>
          <a:xfrm>
            <a:off x="0" y="2399230"/>
            <a:ext cx="9144001" cy="2349751"/>
            <a:chOff x="0" y="2182920"/>
            <a:chExt cx="9144001" cy="2349751"/>
          </a:xfrm>
        </p:grpSpPr>
        <p:sp>
          <p:nvSpPr>
            <p:cNvPr id="2252" name="Google Shape;2252;p17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253" name="Google Shape;2253;p173"/>
            <p:cNvGrpSpPr/>
            <p:nvPr/>
          </p:nvGrpSpPr>
          <p:grpSpPr>
            <a:xfrm>
              <a:off x="1229347" y="2182920"/>
              <a:ext cx="6685306" cy="1002265"/>
              <a:chOff x="976268" y="2064936"/>
              <a:chExt cx="6685306" cy="1002265"/>
            </a:xfrm>
          </p:grpSpPr>
          <p:sp>
            <p:nvSpPr>
              <p:cNvPr id="2254" name="Google Shape;2254;p17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5" name="Google Shape;2255;p17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6" name="Google Shape;2256;p17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257" name="Google Shape;2257;p17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58" name="Google Shape;2258;p17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59" name="Google Shape;2259;p17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60" name="Google Shape;2260;p17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61" name="Google Shape;2261;p173"/>
          <p:cNvSpPr>
            <a:spLocks noGrp="1"/>
          </p:cNvSpPr>
          <p:nvPr>
            <p:ph type="pic" idx="5"/>
          </p:nvPr>
        </p:nvSpPr>
        <p:spPr>
          <a:xfrm>
            <a:off x="1460973" y="2631002"/>
            <a:ext cx="539010" cy="538720"/>
          </a:xfrm>
          <a:prstGeom prst="rect">
            <a:avLst/>
          </a:prstGeom>
          <a:noFill/>
          <a:ln>
            <a:noFill/>
          </a:ln>
        </p:spPr>
      </p:sp>
      <p:sp>
        <p:nvSpPr>
          <p:cNvPr id="2262" name="Google Shape;2262;p173"/>
          <p:cNvSpPr>
            <a:spLocks noGrp="1"/>
          </p:cNvSpPr>
          <p:nvPr>
            <p:ph type="pic" idx="6"/>
          </p:nvPr>
        </p:nvSpPr>
        <p:spPr>
          <a:xfrm>
            <a:off x="4302493" y="2631002"/>
            <a:ext cx="539010" cy="538720"/>
          </a:xfrm>
          <a:prstGeom prst="rect">
            <a:avLst/>
          </a:prstGeom>
          <a:noFill/>
          <a:ln>
            <a:noFill/>
          </a:ln>
        </p:spPr>
      </p:sp>
      <p:sp>
        <p:nvSpPr>
          <p:cNvPr id="2263" name="Google Shape;2263;p173"/>
          <p:cNvSpPr>
            <a:spLocks noGrp="1"/>
          </p:cNvSpPr>
          <p:nvPr>
            <p:ph type="pic" idx="7"/>
          </p:nvPr>
        </p:nvSpPr>
        <p:spPr>
          <a:xfrm>
            <a:off x="7144013" y="2631002"/>
            <a:ext cx="539010" cy="538720"/>
          </a:xfrm>
          <a:prstGeom prst="rect">
            <a:avLst/>
          </a:prstGeom>
          <a:noFill/>
          <a:ln>
            <a:noFill/>
          </a:ln>
        </p:spPr>
      </p:sp>
      <p:sp>
        <p:nvSpPr>
          <p:cNvPr id="2264" name="Google Shape;2264;p1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5" name="Google Shape;2265;p1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2266"/>
        <p:cNvGrpSpPr/>
        <p:nvPr/>
      </p:nvGrpSpPr>
      <p:grpSpPr>
        <a:xfrm>
          <a:off x="0" y="0"/>
          <a:ext cx="0" cy="0"/>
          <a:chOff x="0" y="0"/>
          <a:chExt cx="0" cy="0"/>
        </a:xfrm>
      </p:grpSpPr>
      <p:pic>
        <p:nvPicPr>
          <p:cNvPr id="2267" name="Google Shape;2267;p17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2268" name="Google Shape;2268;p174"/>
          <p:cNvGrpSpPr/>
          <p:nvPr/>
        </p:nvGrpSpPr>
        <p:grpSpPr>
          <a:xfrm>
            <a:off x="0" y="2399230"/>
            <a:ext cx="9144001" cy="2349751"/>
            <a:chOff x="0" y="2182920"/>
            <a:chExt cx="9144001" cy="2349751"/>
          </a:xfrm>
        </p:grpSpPr>
        <p:sp>
          <p:nvSpPr>
            <p:cNvPr id="2269" name="Google Shape;2269;p17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270" name="Google Shape;2270;p174"/>
            <p:cNvGrpSpPr/>
            <p:nvPr/>
          </p:nvGrpSpPr>
          <p:grpSpPr>
            <a:xfrm>
              <a:off x="1229347" y="2182920"/>
              <a:ext cx="6685306" cy="1002265"/>
              <a:chOff x="976268" y="2064936"/>
              <a:chExt cx="6685306" cy="1002265"/>
            </a:xfrm>
          </p:grpSpPr>
          <p:sp>
            <p:nvSpPr>
              <p:cNvPr id="2271" name="Google Shape;2271;p17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72" name="Google Shape;2272;p17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73" name="Google Shape;2273;p17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274" name="Google Shape;2274;p17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75" name="Google Shape;2275;p17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76" name="Google Shape;2276;p17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77" name="Google Shape;2277;p17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78" name="Google Shape;2278;p174"/>
          <p:cNvSpPr>
            <a:spLocks noGrp="1"/>
          </p:cNvSpPr>
          <p:nvPr>
            <p:ph type="pic" idx="5"/>
          </p:nvPr>
        </p:nvSpPr>
        <p:spPr>
          <a:xfrm>
            <a:off x="1460973" y="2631002"/>
            <a:ext cx="539010" cy="538720"/>
          </a:xfrm>
          <a:prstGeom prst="rect">
            <a:avLst/>
          </a:prstGeom>
          <a:noFill/>
          <a:ln>
            <a:noFill/>
          </a:ln>
        </p:spPr>
      </p:sp>
      <p:sp>
        <p:nvSpPr>
          <p:cNvPr id="2279" name="Google Shape;2279;p174"/>
          <p:cNvSpPr>
            <a:spLocks noGrp="1"/>
          </p:cNvSpPr>
          <p:nvPr>
            <p:ph type="pic" idx="6"/>
          </p:nvPr>
        </p:nvSpPr>
        <p:spPr>
          <a:xfrm>
            <a:off x="4302493" y="2631002"/>
            <a:ext cx="539010" cy="538720"/>
          </a:xfrm>
          <a:prstGeom prst="rect">
            <a:avLst/>
          </a:prstGeom>
          <a:noFill/>
          <a:ln>
            <a:noFill/>
          </a:ln>
        </p:spPr>
      </p:sp>
      <p:sp>
        <p:nvSpPr>
          <p:cNvPr id="2280" name="Google Shape;2280;p174"/>
          <p:cNvSpPr>
            <a:spLocks noGrp="1"/>
          </p:cNvSpPr>
          <p:nvPr>
            <p:ph type="pic" idx="7"/>
          </p:nvPr>
        </p:nvSpPr>
        <p:spPr>
          <a:xfrm>
            <a:off x="7144013" y="2631002"/>
            <a:ext cx="539010" cy="538720"/>
          </a:xfrm>
          <a:prstGeom prst="rect">
            <a:avLst/>
          </a:prstGeom>
          <a:noFill/>
          <a:ln>
            <a:noFill/>
          </a:ln>
        </p:spPr>
      </p:sp>
      <p:sp>
        <p:nvSpPr>
          <p:cNvPr id="2281" name="Google Shape;2281;p1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2" name="Google Shape;2282;p1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2283"/>
        <p:cNvGrpSpPr/>
        <p:nvPr/>
      </p:nvGrpSpPr>
      <p:grpSpPr>
        <a:xfrm>
          <a:off x="0" y="0"/>
          <a:ext cx="0" cy="0"/>
          <a:chOff x="0" y="0"/>
          <a:chExt cx="0" cy="0"/>
        </a:xfrm>
      </p:grpSpPr>
      <p:pic>
        <p:nvPicPr>
          <p:cNvPr id="2284" name="Google Shape;2284;p1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85" name="Google Shape;2285;p17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86" name="Google Shape;2286;p17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2287" name="Google Shape;2287;p17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88" name="Google Shape;2288;p17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9" name="Google Shape;2289;p17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90" name="Google Shape;2290;p17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91" name="Google Shape;2291;p17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92" name="Google Shape;2292;p17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93" name="Google Shape;2293;p175"/>
          <p:cNvSpPr>
            <a:spLocks noGrp="1"/>
          </p:cNvSpPr>
          <p:nvPr>
            <p:ph type="pic" idx="4"/>
          </p:nvPr>
        </p:nvSpPr>
        <p:spPr>
          <a:xfrm>
            <a:off x="1324089" y="1830915"/>
            <a:ext cx="482600" cy="482600"/>
          </a:xfrm>
          <a:prstGeom prst="rect">
            <a:avLst/>
          </a:prstGeom>
          <a:noFill/>
          <a:ln>
            <a:noFill/>
          </a:ln>
        </p:spPr>
      </p:sp>
      <p:sp>
        <p:nvSpPr>
          <p:cNvPr id="2294" name="Google Shape;2294;p175"/>
          <p:cNvSpPr>
            <a:spLocks noGrp="1"/>
          </p:cNvSpPr>
          <p:nvPr>
            <p:ph type="pic" idx="5"/>
          </p:nvPr>
        </p:nvSpPr>
        <p:spPr>
          <a:xfrm>
            <a:off x="4330701" y="1830915"/>
            <a:ext cx="482600" cy="482600"/>
          </a:xfrm>
          <a:prstGeom prst="rect">
            <a:avLst/>
          </a:prstGeom>
          <a:noFill/>
          <a:ln>
            <a:noFill/>
          </a:ln>
        </p:spPr>
      </p:sp>
      <p:sp>
        <p:nvSpPr>
          <p:cNvPr id="2295" name="Google Shape;2295;p175"/>
          <p:cNvSpPr>
            <a:spLocks noGrp="1"/>
          </p:cNvSpPr>
          <p:nvPr>
            <p:ph type="pic" idx="6"/>
          </p:nvPr>
        </p:nvSpPr>
        <p:spPr>
          <a:xfrm>
            <a:off x="7337312" y="1830915"/>
            <a:ext cx="482600" cy="482600"/>
          </a:xfrm>
          <a:prstGeom prst="rect">
            <a:avLst/>
          </a:prstGeom>
          <a:noFill/>
          <a:ln>
            <a:noFill/>
          </a:ln>
        </p:spPr>
      </p:sp>
      <p:sp>
        <p:nvSpPr>
          <p:cNvPr id="2296" name="Google Shape;2296;p17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97" name="Google Shape;2297;p17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98" name="Google Shape;2298;p17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99" name="Google Shape;2299;p1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00" name="Google Shape;2300;p1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2301"/>
        <p:cNvGrpSpPr/>
        <p:nvPr/>
      </p:nvGrpSpPr>
      <p:grpSpPr>
        <a:xfrm>
          <a:off x="0" y="0"/>
          <a:ext cx="0" cy="0"/>
          <a:chOff x="0" y="0"/>
          <a:chExt cx="0" cy="0"/>
        </a:xfrm>
      </p:grpSpPr>
      <p:pic>
        <p:nvPicPr>
          <p:cNvPr id="2302" name="Google Shape;2302;p1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303" name="Google Shape;2303;p17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304" name="Google Shape;2304;p17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2305" name="Google Shape;2305;p17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6" name="Google Shape;2306;p17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07" name="Google Shape;2307;p17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8" name="Google Shape;2308;p17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09" name="Google Shape;2309;p17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10" name="Google Shape;2310;p17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11" name="Google Shape;2311;p176"/>
          <p:cNvSpPr>
            <a:spLocks noGrp="1"/>
          </p:cNvSpPr>
          <p:nvPr>
            <p:ph type="pic" idx="4"/>
          </p:nvPr>
        </p:nvSpPr>
        <p:spPr>
          <a:xfrm>
            <a:off x="1324089" y="1830915"/>
            <a:ext cx="482600" cy="482600"/>
          </a:xfrm>
          <a:prstGeom prst="rect">
            <a:avLst/>
          </a:prstGeom>
          <a:noFill/>
          <a:ln>
            <a:noFill/>
          </a:ln>
        </p:spPr>
      </p:sp>
      <p:sp>
        <p:nvSpPr>
          <p:cNvPr id="2312" name="Google Shape;2312;p176"/>
          <p:cNvSpPr>
            <a:spLocks noGrp="1"/>
          </p:cNvSpPr>
          <p:nvPr>
            <p:ph type="pic" idx="5"/>
          </p:nvPr>
        </p:nvSpPr>
        <p:spPr>
          <a:xfrm>
            <a:off x="4330701" y="1830915"/>
            <a:ext cx="482600" cy="482600"/>
          </a:xfrm>
          <a:prstGeom prst="rect">
            <a:avLst/>
          </a:prstGeom>
          <a:noFill/>
          <a:ln>
            <a:noFill/>
          </a:ln>
        </p:spPr>
      </p:sp>
      <p:sp>
        <p:nvSpPr>
          <p:cNvPr id="2313" name="Google Shape;2313;p176"/>
          <p:cNvSpPr>
            <a:spLocks noGrp="1"/>
          </p:cNvSpPr>
          <p:nvPr>
            <p:ph type="pic" idx="6"/>
          </p:nvPr>
        </p:nvSpPr>
        <p:spPr>
          <a:xfrm>
            <a:off x="7337312" y="1830915"/>
            <a:ext cx="482600" cy="482600"/>
          </a:xfrm>
          <a:prstGeom prst="rect">
            <a:avLst/>
          </a:prstGeom>
          <a:noFill/>
          <a:ln>
            <a:noFill/>
          </a:ln>
        </p:spPr>
      </p:sp>
      <p:sp>
        <p:nvSpPr>
          <p:cNvPr id="2314" name="Google Shape;2314;p17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15" name="Google Shape;2315;p17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16" name="Google Shape;2316;p17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17" name="Google Shape;2317;p1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18" name="Google Shape;2318;p1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2319"/>
        <p:cNvGrpSpPr/>
        <p:nvPr/>
      </p:nvGrpSpPr>
      <p:grpSpPr>
        <a:xfrm>
          <a:off x="0" y="0"/>
          <a:ext cx="0" cy="0"/>
          <a:chOff x="0" y="0"/>
          <a:chExt cx="0" cy="0"/>
        </a:xfrm>
      </p:grpSpPr>
      <p:pic>
        <p:nvPicPr>
          <p:cNvPr id="2320" name="Google Shape;2320;p1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321" name="Google Shape;2321;p17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322" name="Google Shape;2322;p177"/>
          <p:cNvGrpSpPr/>
          <p:nvPr/>
        </p:nvGrpSpPr>
        <p:grpSpPr>
          <a:xfrm>
            <a:off x="865742" y="1720353"/>
            <a:ext cx="7412516" cy="894818"/>
            <a:chOff x="865742" y="1720353"/>
            <a:chExt cx="7412516" cy="894818"/>
          </a:xfrm>
        </p:grpSpPr>
        <p:grpSp>
          <p:nvGrpSpPr>
            <p:cNvPr id="2323" name="Google Shape;2323;p177"/>
            <p:cNvGrpSpPr/>
            <p:nvPr/>
          </p:nvGrpSpPr>
          <p:grpSpPr>
            <a:xfrm>
              <a:off x="3119411" y="1720353"/>
              <a:ext cx="651510" cy="894818"/>
              <a:chOff x="2980317" y="2014294"/>
              <a:chExt cx="651510" cy="894818"/>
            </a:xfrm>
          </p:grpSpPr>
          <p:cxnSp>
            <p:nvCxnSpPr>
              <p:cNvPr id="2324" name="Google Shape;2324;p177"/>
              <p:cNvCxnSpPr>
                <a:endCxn id="2325"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2326" name="Google Shape;2326;p17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25" name="Google Shape;2325;p17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2327" name="Google Shape;2327;p177"/>
            <p:cNvGrpSpPr/>
            <p:nvPr/>
          </p:nvGrpSpPr>
          <p:grpSpPr>
            <a:xfrm>
              <a:off x="5373080" y="1720353"/>
              <a:ext cx="651510" cy="894818"/>
              <a:chOff x="5071929" y="2014294"/>
              <a:chExt cx="651510" cy="894818"/>
            </a:xfrm>
          </p:grpSpPr>
          <p:cxnSp>
            <p:nvCxnSpPr>
              <p:cNvPr id="2328" name="Google Shape;2328;p177"/>
              <p:cNvCxnSpPr>
                <a:endCxn id="2329"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2330" name="Google Shape;2330;p17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29" name="Google Shape;2329;p17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2331" name="Google Shape;2331;p177"/>
            <p:cNvGrpSpPr/>
            <p:nvPr/>
          </p:nvGrpSpPr>
          <p:grpSpPr>
            <a:xfrm>
              <a:off x="7626748" y="1720353"/>
              <a:ext cx="651510" cy="894818"/>
              <a:chOff x="7469822" y="2014294"/>
              <a:chExt cx="651510" cy="894818"/>
            </a:xfrm>
          </p:grpSpPr>
          <p:cxnSp>
            <p:nvCxnSpPr>
              <p:cNvPr id="2332" name="Google Shape;2332;p177"/>
              <p:cNvCxnSpPr>
                <a:endCxn id="2333"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2334" name="Google Shape;2334;p17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33" name="Google Shape;2333;p17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2335" name="Google Shape;2335;p177"/>
            <p:cNvGrpSpPr/>
            <p:nvPr/>
          </p:nvGrpSpPr>
          <p:grpSpPr>
            <a:xfrm>
              <a:off x="865742" y="1720353"/>
              <a:ext cx="651510" cy="894818"/>
              <a:chOff x="888704" y="2014294"/>
              <a:chExt cx="651510" cy="894818"/>
            </a:xfrm>
          </p:grpSpPr>
          <p:cxnSp>
            <p:nvCxnSpPr>
              <p:cNvPr id="2336" name="Google Shape;2336;p177"/>
              <p:cNvCxnSpPr>
                <a:endCxn id="2337"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2338" name="Google Shape;2338;p17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37" name="Google Shape;2337;p17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2339" name="Google Shape;2339;p17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0" name="Google Shape;2340;p17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1" name="Google Shape;2341;p17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2" name="Google Shape;2342;p17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3" name="Google Shape;2343;p17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4" name="Google Shape;2344;p17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5" name="Google Shape;2345;p17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6" name="Google Shape;2346;p17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7" name="Google Shape;2347;p1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8" name="Google Shape;2348;p1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2349"/>
        <p:cNvGrpSpPr/>
        <p:nvPr/>
      </p:nvGrpSpPr>
      <p:grpSpPr>
        <a:xfrm>
          <a:off x="0" y="0"/>
          <a:ext cx="0" cy="0"/>
          <a:chOff x="0" y="0"/>
          <a:chExt cx="0" cy="0"/>
        </a:xfrm>
      </p:grpSpPr>
      <p:pic>
        <p:nvPicPr>
          <p:cNvPr id="2350" name="Google Shape;2350;p1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351" name="Google Shape;2351;p178"/>
          <p:cNvGrpSpPr/>
          <p:nvPr/>
        </p:nvGrpSpPr>
        <p:grpSpPr>
          <a:xfrm>
            <a:off x="1114581" y="3141131"/>
            <a:ext cx="175260" cy="1120085"/>
            <a:chOff x="973176" y="3197693"/>
            <a:chExt cx="175260" cy="1120085"/>
          </a:xfrm>
        </p:grpSpPr>
        <p:sp>
          <p:nvSpPr>
            <p:cNvPr id="2352" name="Google Shape;2352;p17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353" name="Google Shape;2353;p17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2354" name="Google Shape;2354;p178"/>
          <p:cNvGrpSpPr/>
          <p:nvPr/>
        </p:nvGrpSpPr>
        <p:grpSpPr>
          <a:xfrm>
            <a:off x="5033439" y="1436374"/>
            <a:ext cx="175260" cy="1120085"/>
            <a:chOff x="4892034" y="1492936"/>
            <a:chExt cx="175260" cy="1120085"/>
          </a:xfrm>
        </p:grpSpPr>
        <p:sp>
          <p:nvSpPr>
            <p:cNvPr id="2355" name="Google Shape;2355;p17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356" name="Google Shape;2356;p17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2357" name="Google Shape;2357;p178"/>
          <p:cNvGrpSpPr/>
          <p:nvPr/>
        </p:nvGrpSpPr>
        <p:grpSpPr>
          <a:xfrm>
            <a:off x="1114581" y="1436374"/>
            <a:ext cx="175260" cy="1120085"/>
            <a:chOff x="973176" y="1492936"/>
            <a:chExt cx="175260" cy="1120085"/>
          </a:xfrm>
        </p:grpSpPr>
        <p:cxnSp>
          <p:nvCxnSpPr>
            <p:cNvPr id="2358" name="Google Shape;2358;p17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2359" name="Google Shape;2359;p17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2360" name="Google Shape;2360;p178"/>
          <p:cNvGrpSpPr/>
          <p:nvPr/>
        </p:nvGrpSpPr>
        <p:grpSpPr>
          <a:xfrm>
            <a:off x="5033439" y="3141131"/>
            <a:ext cx="175260" cy="1120085"/>
            <a:chOff x="4892034" y="3197693"/>
            <a:chExt cx="175260" cy="1120085"/>
          </a:xfrm>
        </p:grpSpPr>
        <p:cxnSp>
          <p:nvCxnSpPr>
            <p:cNvPr id="2361" name="Google Shape;2361;p17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2362" name="Google Shape;2362;p17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63" name="Google Shape;2363;p17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64" name="Google Shape;2364;p17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65" name="Google Shape;2365;p17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66" name="Google Shape;2366;p17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67" name="Google Shape;2367;p17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68" name="Google Shape;2368;p17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69" name="Google Shape;2369;p17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70" name="Google Shape;2370;p17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71" name="Google Shape;2371;p1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72" name="Google Shape;2372;p1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2373"/>
        <p:cNvGrpSpPr/>
        <p:nvPr/>
      </p:nvGrpSpPr>
      <p:grpSpPr>
        <a:xfrm>
          <a:off x="0" y="0"/>
          <a:ext cx="0" cy="0"/>
          <a:chOff x="0" y="0"/>
          <a:chExt cx="0" cy="0"/>
        </a:xfrm>
      </p:grpSpPr>
      <p:pic>
        <p:nvPicPr>
          <p:cNvPr id="2374" name="Google Shape;2374;p17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2375" name="Google Shape;2375;p179"/>
          <p:cNvGrpSpPr/>
          <p:nvPr/>
        </p:nvGrpSpPr>
        <p:grpSpPr>
          <a:xfrm>
            <a:off x="270520" y="225967"/>
            <a:ext cx="175260" cy="2964623"/>
            <a:chOff x="270520" y="1140367"/>
            <a:chExt cx="175260" cy="2964623"/>
          </a:xfrm>
        </p:grpSpPr>
        <p:grpSp>
          <p:nvGrpSpPr>
            <p:cNvPr id="2376" name="Google Shape;2376;p179"/>
            <p:cNvGrpSpPr/>
            <p:nvPr/>
          </p:nvGrpSpPr>
          <p:grpSpPr>
            <a:xfrm>
              <a:off x="270520" y="2780648"/>
              <a:ext cx="175260" cy="1324342"/>
              <a:chOff x="129115" y="2837210"/>
              <a:chExt cx="175260" cy="1324342"/>
            </a:xfrm>
          </p:grpSpPr>
          <p:sp>
            <p:nvSpPr>
              <p:cNvPr id="2377" name="Google Shape;2377;p17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378" name="Google Shape;2378;p17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79" name="Google Shape;2379;p179"/>
            <p:cNvGrpSpPr/>
            <p:nvPr/>
          </p:nvGrpSpPr>
          <p:grpSpPr>
            <a:xfrm>
              <a:off x="270520" y="1140367"/>
              <a:ext cx="175260" cy="1310953"/>
              <a:chOff x="129115" y="1196929"/>
              <a:chExt cx="175260" cy="1310953"/>
            </a:xfrm>
          </p:grpSpPr>
          <p:cxnSp>
            <p:nvCxnSpPr>
              <p:cNvPr id="2380" name="Google Shape;2380;p17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2381" name="Google Shape;2381;p17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2382" name="Google Shape;2382;p17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2383" name="Google Shape;2383;p17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2384" name="Google Shape;2384;p17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2385" name="Google Shape;2385;p17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2386"/>
        <p:cNvGrpSpPr/>
        <p:nvPr/>
      </p:nvGrpSpPr>
      <p:grpSpPr>
        <a:xfrm>
          <a:off x="0" y="0"/>
          <a:ext cx="0" cy="0"/>
          <a:chOff x="0" y="0"/>
          <a:chExt cx="0" cy="0"/>
        </a:xfrm>
      </p:grpSpPr>
      <p:pic>
        <p:nvPicPr>
          <p:cNvPr id="2387" name="Google Shape;2387;p18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2388" name="Google Shape;2388;p180"/>
          <p:cNvGrpSpPr/>
          <p:nvPr/>
        </p:nvGrpSpPr>
        <p:grpSpPr>
          <a:xfrm>
            <a:off x="270520" y="225967"/>
            <a:ext cx="175260" cy="2964623"/>
            <a:chOff x="270520" y="1140367"/>
            <a:chExt cx="175260" cy="2964623"/>
          </a:xfrm>
        </p:grpSpPr>
        <p:grpSp>
          <p:nvGrpSpPr>
            <p:cNvPr id="2389" name="Google Shape;2389;p180"/>
            <p:cNvGrpSpPr/>
            <p:nvPr/>
          </p:nvGrpSpPr>
          <p:grpSpPr>
            <a:xfrm>
              <a:off x="270520" y="2780648"/>
              <a:ext cx="175260" cy="1324342"/>
              <a:chOff x="129115" y="2837210"/>
              <a:chExt cx="175260" cy="1324342"/>
            </a:xfrm>
          </p:grpSpPr>
          <p:sp>
            <p:nvSpPr>
              <p:cNvPr id="2390" name="Google Shape;2390;p18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391" name="Google Shape;2391;p18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92" name="Google Shape;2392;p180"/>
            <p:cNvGrpSpPr/>
            <p:nvPr/>
          </p:nvGrpSpPr>
          <p:grpSpPr>
            <a:xfrm>
              <a:off x="270520" y="1140367"/>
              <a:ext cx="175260" cy="1310953"/>
              <a:chOff x="129115" y="1196929"/>
              <a:chExt cx="175260" cy="1310953"/>
            </a:xfrm>
          </p:grpSpPr>
          <p:cxnSp>
            <p:nvCxnSpPr>
              <p:cNvPr id="2393" name="Google Shape;2393;p18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2394" name="Google Shape;2394;p18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2395" name="Google Shape;2395;p18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96" name="Google Shape;2396;p18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97" name="Google Shape;2397;p18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98" name="Google Shape;2398;p18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2399"/>
        <p:cNvGrpSpPr/>
        <p:nvPr/>
      </p:nvGrpSpPr>
      <p:grpSpPr>
        <a:xfrm>
          <a:off x="0" y="0"/>
          <a:ext cx="0" cy="0"/>
          <a:chOff x="0" y="0"/>
          <a:chExt cx="0" cy="0"/>
        </a:xfrm>
      </p:grpSpPr>
      <p:pic>
        <p:nvPicPr>
          <p:cNvPr id="2400" name="Google Shape;2400;p18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2401" name="Google Shape;2401;p181"/>
          <p:cNvGrpSpPr/>
          <p:nvPr/>
        </p:nvGrpSpPr>
        <p:grpSpPr>
          <a:xfrm>
            <a:off x="240067" y="2283802"/>
            <a:ext cx="8663867" cy="930794"/>
            <a:chOff x="198438" y="775483"/>
            <a:chExt cx="8634888" cy="927681"/>
          </a:xfrm>
        </p:grpSpPr>
        <p:pic>
          <p:nvPicPr>
            <p:cNvPr id="2402" name="Google Shape;2402;p18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2403" name="Google Shape;2403;p18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2404" name="Google Shape;2404;p18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2405" name="Google Shape;2405;p18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2406" name="Google Shape;2406;p18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407" name="Google Shape;2407;p18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08" name="Google Shape;2408;p18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09" name="Google Shape;2409;p18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0" name="Google Shape;2410;p18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1" name="Google Shape;2411;p1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2" name="Google Shape;2412;p1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2413"/>
        <p:cNvGrpSpPr/>
        <p:nvPr/>
      </p:nvGrpSpPr>
      <p:grpSpPr>
        <a:xfrm>
          <a:off x="0" y="0"/>
          <a:ext cx="0" cy="0"/>
          <a:chOff x="0" y="0"/>
          <a:chExt cx="0" cy="0"/>
        </a:xfrm>
      </p:grpSpPr>
      <p:pic>
        <p:nvPicPr>
          <p:cNvPr id="2414" name="Google Shape;2414;p18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415" name="Google Shape;2415;p18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16" name="Google Shape;2416;p18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17" name="Google Shape;2417;p18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18" name="Google Shape;2418;p18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19" name="Google Shape;2419;p18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0" name="Google Shape;2420;p18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1" name="Google Shape;2421;p18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2" name="Google Shape;2422;p18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3" name="Google Shape;2423;p182"/>
          <p:cNvSpPr>
            <a:spLocks noGrp="1"/>
          </p:cNvSpPr>
          <p:nvPr>
            <p:ph type="pic" idx="5"/>
          </p:nvPr>
        </p:nvSpPr>
        <p:spPr>
          <a:xfrm>
            <a:off x="784630" y="1640956"/>
            <a:ext cx="931297" cy="930794"/>
          </a:xfrm>
          <a:prstGeom prst="rect">
            <a:avLst/>
          </a:prstGeom>
          <a:noFill/>
          <a:ln>
            <a:noFill/>
          </a:ln>
        </p:spPr>
      </p:sp>
      <p:sp>
        <p:nvSpPr>
          <p:cNvPr id="2424" name="Google Shape;2424;p182"/>
          <p:cNvSpPr>
            <a:spLocks noGrp="1"/>
          </p:cNvSpPr>
          <p:nvPr>
            <p:ph type="pic" idx="6"/>
          </p:nvPr>
        </p:nvSpPr>
        <p:spPr>
          <a:xfrm>
            <a:off x="5150215" y="1640956"/>
            <a:ext cx="931297" cy="930794"/>
          </a:xfrm>
          <a:prstGeom prst="rect">
            <a:avLst/>
          </a:prstGeom>
          <a:noFill/>
          <a:ln>
            <a:noFill/>
          </a:ln>
        </p:spPr>
      </p:sp>
      <p:sp>
        <p:nvSpPr>
          <p:cNvPr id="2425" name="Google Shape;2425;p182"/>
          <p:cNvSpPr>
            <a:spLocks noGrp="1"/>
          </p:cNvSpPr>
          <p:nvPr>
            <p:ph type="pic" idx="7"/>
          </p:nvPr>
        </p:nvSpPr>
        <p:spPr>
          <a:xfrm>
            <a:off x="784630" y="3302767"/>
            <a:ext cx="931297" cy="930794"/>
          </a:xfrm>
          <a:prstGeom prst="rect">
            <a:avLst/>
          </a:prstGeom>
          <a:noFill/>
          <a:ln>
            <a:noFill/>
          </a:ln>
        </p:spPr>
      </p:sp>
      <p:sp>
        <p:nvSpPr>
          <p:cNvPr id="2426" name="Google Shape;2426;p182"/>
          <p:cNvSpPr>
            <a:spLocks noGrp="1"/>
          </p:cNvSpPr>
          <p:nvPr>
            <p:ph type="pic" idx="8"/>
          </p:nvPr>
        </p:nvSpPr>
        <p:spPr>
          <a:xfrm>
            <a:off x="5150215" y="3302767"/>
            <a:ext cx="931297" cy="930794"/>
          </a:xfrm>
          <a:prstGeom prst="rect">
            <a:avLst/>
          </a:prstGeom>
          <a:noFill/>
          <a:ln>
            <a:noFill/>
          </a:ln>
        </p:spPr>
      </p:sp>
      <p:sp>
        <p:nvSpPr>
          <p:cNvPr id="2427" name="Google Shape;2427;p1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8" name="Google Shape;2428;p1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09"/>
        <p:cNvGrpSpPr/>
        <p:nvPr/>
      </p:nvGrpSpPr>
      <p:grpSpPr>
        <a:xfrm>
          <a:off x="0" y="0"/>
          <a:ext cx="0" cy="0"/>
          <a:chOff x="0" y="0"/>
          <a:chExt cx="0" cy="0"/>
        </a:xfrm>
      </p:grpSpPr>
      <p:sp>
        <p:nvSpPr>
          <p:cNvPr id="110" name="Google Shape;110;p2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11" name="Google Shape;111;p2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12" name="Google Shape;112;p20"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13" name="Google Shape;113;p20"/>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0"/>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15" name="Google Shape;115;p20"/>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6" name="Google Shape;116;p20"/>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7" name="Google Shape;117;p20"/>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8" name="Google Shape;118;p20"/>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19" name="Google Shape;119;p20"/>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2429"/>
        <p:cNvGrpSpPr/>
        <p:nvPr/>
      </p:nvGrpSpPr>
      <p:grpSpPr>
        <a:xfrm>
          <a:off x="0" y="0"/>
          <a:ext cx="0" cy="0"/>
          <a:chOff x="0" y="0"/>
          <a:chExt cx="0" cy="0"/>
        </a:xfrm>
      </p:grpSpPr>
      <p:pic>
        <p:nvPicPr>
          <p:cNvPr id="2430" name="Google Shape;2430;p18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2431" name="Google Shape;2431;p183"/>
          <p:cNvGrpSpPr/>
          <p:nvPr/>
        </p:nvGrpSpPr>
        <p:grpSpPr>
          <a:xfrm>
            <a:off x="0" y="2399230"/>
            <a:ext cx="9144001" cy="2349751"/>
            <a:chOff x="0" y="2182920"/>
            <a:chExt cx="9144001" cy="2349751"/>
          </a:xfrm>
        </p:grpSpPr>
        <p:sp>
          <p:nvSpPr>
            <p:cNvPr id="2432" name="Google Shape;2432;p18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33" name="Google Shape;2433;p183"/>
            <p:cNvGrpSpPr/>
            <p:nvPr/>
          </p:nvGrpSpPr>
          <p:grpSpPr>
            <a:xfrm>
              <a:off x="1229347" y="2182920"/>
              <a:ext cx="6685306" cy="1002265"/>
              <a:chOff x="976268" y="2064936"/>
              <a:chExt cx="6685306" cy="1002265"/>
            </a:xfrm>
          </p:grpSpPr>
          <p:sp>
            <p:nvSpPr>
              <p:cNvPr id="2434" name="Google Shape;2434;p18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35" name="Google Shape;2435;p18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36" name="Google Shape;2436;p18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437" name="Google Shape;2437;p18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8" name="Google Shape;2438;p18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9" name="Google Shape;2439;p18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40" name="Google Shape;2440;p18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41" name="Google Shape;2441;p183"/>
          <p:cNvSpPr>
            <a:spLocks noGrp="1"/>
          </p:cNvSpPr>
          <p:nvPr>
            <p:ph type="pic" idx="5"/>
          </p:nvPr>
        </p:nvSpPr>
        <p:spPr>
          <a:xfrm>
            <a:off x="1460973" y="2631002"/>
            <a:ext cx="539010" cy="538720"/>
          </a:xfrm>
          <a:prstGeom prst="rect">
            <a:avLst/>
          </a:prstGeom>
          <a:noFill/>
          <a:ln>
            <a:noFill/>
          </a:ln>
        </p:spPr>
      </p:sp>
      <p:sp>
        <p:nvSpPr>
          <p:cNvPr id="2442" name="Google Shape;2442;p183"/>
          <p:cNvSpPr>
            <a:spLocks noGrp="1"/>
          </p:cNvSpPr>
          <p:nvPr>
            <p:ph type="pic" idx="6"/>
          </p:nvPr>
        </p:nvSpPr>
        <p:spPr>
          <a:xfrm>
            <a:off x="4302493" y="2631002"/>
            <a:ext cx="539010" cy="538720"/>
          </a:xfrm>
          <a:prstGeom prst="rect">
            <a:avLst/>
          </a:prstGeom>
          <a:noFill/>
          <a:ln>
            <a:noFill/>
          </a:ln>
        </p:spPr>
      </p:sp>
      <p:sp>
        <p:nvSpPr>
          <p:cNvPr id="2443" name="Google Shape;2443;p183"/>
          <p:cNvSpPr>
            <a:spLocks noGrp="1"/>
          </p:cNvSpPr>
          <p:nvPr>
            <p:ph type="pic" idx="7"/>
          </p:nvPr>
        </p:nvSpPr>
        <p:spPr>
          <a:xfrm>
            <a:off x="7144013" y="2631002"/>
            <a:ext cx="539010" cy="538720"/>
          </a:xfrm>
          <a:prstGeom prst="rect">
            <a:avLst/>
          </a:prstGeom>
          <a:noFill/>
          <a:ln>
            <a:noFill/>
          </a:ln>
        </p:spPr>
      </p:sp>
      <p:sp>
        <p:nvSpPr>
          <p:cNvPr id="2444" name="Google Shape;2444;p1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45" name="Google Shape;2445;p1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2446"/>
        <p:cNvGrpSpPr/>
        <p:nvPr/>
      </p:nvGrpSpPr>
      <p:grpSpPr>
        <a:xfrm>
          <a:off x="0" y="0"/>
          <a:ext cx="0" cy="0"/>
          <a:chOff x="0" y="0"/>
          <a:chExt cx="0" cy="0"/>
        </a:xfrm>
      </p:grpSpPr>
      <p:grpSp>
        <p:nvGrpSpPr>
          <p:cNvPr id="2447" name="Google Shape;2447;p184"/>
          <p:cNvGrpSpPr/>
          <p:nvPr/>
        </p:nvGrpSpPr>
        <p:grpSpPr>
          <a:xfrm>
            <a:off x="3138739" y="1728182"/>
            <a:ext cx="2866522" cy="2848912"/>
            <a:chOff x="-15798" y="0"/>
            <a:chExt cx="2571596" cy="2555798"/>
          </a:xfrm>
        </p:grpSpPr>
        <p:sp>
          <p:nvSpPr>
            <p:cNvPr id="2448" name="Google Shape;2448;p18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449" name="Google Shape;2449;p18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450" name="Google Shape;2450;p18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451" name="Google Shape;2451;p18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452" name="Google Shape;2452;p18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2453" name="Google Shape;2453;p18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54" name="Google Shape;2454;p18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55" name="Google Shape;2455;p18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56" name="Google Shape;2456;p18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57" name="Google Shape;2457;p18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58" name="Google Shape;2458;p18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59" name="Google Shape;2459;p18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60" name="Google Shape;2460;p18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61" name="Google Shape;2461;p18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62" name="Google Shape;2462;p18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63" name="Google Shape;2463;p18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64" name="Google Shape;2464;p18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65" name="Google Shape;2465;p18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2466"/>
        <p:cNvGrpSpPr/>
        <p:nvPr/>
      </p:nvGrpSpPr>
      <p:grpSpPr>
        <a:xfrm>
          <a:off x="0" y="0"/>
          <a:ext cx="0" cy="0"/>
          <a:chOff x="0" y="0"/>
          <a:chExt cx="0" cy="0"/>
        </a:xfrm>
      </p:grpSpPr>
      <p:grpSp>
        <p:nvGrpSpPr>
          <p:cNvPr id="2467" name="Google Shape;2467;p185"/>
          <p:cNvGrpSpPr/>
          <p:nvPr/>
        </p:nvGrpSpPr>
        <p:grpSpPr>
          <a:xfrm>
            <a:off x="3138739" y="1728182"/>
            <a:ext cx="2866522" cy="2848912"/>
            <a:chOff x="-15798" y="0"/>
            <a:chExt cx="2571596" cy="2555798"/>
          </a:xfrm>
        </p:grpSpPr>
        <p:sp>
          <p:nvSpPr>
            <p:cNvPr id="2468" name="Google Shape;2468;p18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469" name="Google Shape;2469;p18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470" name="Google Shape;2470;p18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471" name="Google Shape;2471;p18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472" name="Google Shape;2472;p18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2473" name="Google Shape;2473;p18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74" name="Google Shape;2474;p18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75" name="Google Shape;2475;p18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76" name="Google Shape;2476;p18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77" name="Google Shape;2477;p18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78" name="Google Shape;2478;p18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79" name="Google Shape;2479;p18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80" name="Google Shape;2480;p18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81" name="Google Shape;2481;p18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82" name="Google Shape;2482;p18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83" name="Google Shape;2483;p18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84" name="Google Shape;2484;p18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85" name="Google Shape;2485;p18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2486"/>
        <p:cNvGrpSpPr/>
        <p:nvPr/>
      </p:nvGrpSpPr>
      <p:grpSpPr>
        <a:xfrm>
          <a:off x="0" y="0"/>
          <a:ext cx="0" cy="0"/>
          <a:chOff x="0" y="0"/>
          <a:chExt cx="0" cy="0"/>
        </a:xfrm>
      </p:grpSpPr>
      <p:pic>
        <p:nvPicPr>
          <p:cNvPr id="2487" name="Google Shape;2487;p1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488" name="Google Shape;2488;p186"/>
          <p:cNvGrpSpPr/>
          <p:nvPr/>
        </p:nvGrpSpPr>
        <p:grpSpPr>
          <a:xfrm>
            <a:off x="2525214" y="825411"/>
            <a:ext cx="4093572" cy="4069088"/>
            <a:chOff x="2519466" y="821088"/>
            <a:chExt cx="4348428" cy="4322420"/>
          </a:xfrm>
        </p:grpSpPr>
        <p:sp>
          <p:nvSpPr>
            <p:cNvPr id="2489" name="Google Shape;2489;p18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90" name="Google Shape;2490;p18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91" name="Google Shape;2491;p18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92" name="Google Shape;2492;p18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93" name="Google Shape;2493;p18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94" name="Google Shape;2494;p18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2495" name="Google Shape;2495;p18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96" name="Google Shape;2496;p18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97" name="Google Shape;2497;p18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98" name="Google Shape;2498;p18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99" name="Google Shape;2499;p1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00" name="Google Shape;2500;p1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2501"/>
        <p:cNvGrpSpPr/>
        <p:nvPr/>
      </p:nvGrpSpPr>
      <p:grpSpPr>
        <a:xfrm>
          <a:off x="0" y="0"/>
          <a:ext cx="0" cy="0"/>
          <a:chOff x="0" y="0"/>
          <a:chExt cx="0" cy="0"/>
        </a:xfrm>
      </p:grpSpPr>
      <p:pic>
        <p:nvPicPr>
          <p:cNvPr id="2502" name="Google Shape;2502;p1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503" name="Google Shape;2503;p187"/>
          <p:cNvGrpSpPr/>
          <p:nvPr/>
        </p:nvGrpSpPr>
        <p:grpSpPr>
          <a:xfrm>
            <a:off x="2525214" y="825411"/>
            <a:ext cx="4093572" cy="4069088"/>
            <a:chOff x="2519466" y="821088"/>
            <a:chExt cx="4348428" cy="4322420"/>
          </a:xfrm>
        </p:grpSpPr>
        <p:sp>
          <p:nvSpPr>
            <p:cNvPr id="2504" name="Google Shape;2504;p18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505" name="Google Shape;2505;p18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506" name="Google Shape;2506;p18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507" name="Google Shape;2507;p18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508" name="Google Shape;2508;p18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509" name="Google Shape;2509;p18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2510" name="Google Shape;2510;p18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511" name="Google Shape;2511;p18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512" name="Google Shape;2512;p18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513" name="Google Shape;2513;p18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514" name="Google Shape;2514;p1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5" name="Google Shape;2515;p1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2516"/>
        <p:cNvGrpSpPr/>
        <p:nvPr/>
      </p:nvGrpSpPr>
      <p:grpSpPr>
        <a:xfrm>
          <a:off x="0" y="0"/>
          <a:ext cx="0" cy="0"/>
          <a:chOff x="0" y="0"/>
          <a:chExt cx="0" cy="0"/>
        </a:xfrm>
      </p:grpSpPr>
      <p:pic>
        <p:nvPicPr>
          <p:cNvPr id="2517" name="Google Shape;2517;p1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18" name="Google Shape;2518;p1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9" name="Google Shape;2519;p1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520" name="Google Shape;2520;p188"/>
          <p:cNvGrpSpPr/>
          <p:nvPr/>
        </p:nvGrpSpPr>
        <p:grpSpPr>
          <a:xfrm>
            <a:off x="881517" y="2193743"/>
            <a:ext cx="397892" cy="646462"/>
            <a:chOff x="1400864" y="1624076"/>
            <a:chExt cx="560368" cy="910439"/>
          </a:xfrm>
        </p:grpSpPr>
        <p:grpSp>
          <p:nvGrpSpPr>
            <p:cNvPr id="2521" name="Google Shape;2521;p188"/>
            <p:cNvGrpSpPr/>
            <p:nvPr/>
          </p:nvGrpSpPr>
          <p:grpSpPr>
            <a:xfrm>
              <a:off x="1400864" y="1624076"/>
              <a:ext cx="560368" cy="825149"/>
              <a:chOff x="1342876" y="1647676"/>
              <a:chExt cx="560368" cy="825149"/>
            </a:xfrm>
          </p:grpSpPr>
          <p:sp>
            <p:nvSpPr>
              <p:cNvPr id="2522" name="Google Shape;2522;p18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23" name="Google Shape;2523;p1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524" name="Google Shape;2524;p1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2525" name="Google Shape;2525;p18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526" name="Google Shape;2526;p188"/>
          <p:cNvGrpSpPr/>
          <p:nvPr/>
        </p:nvGrpSpPr>
        <p:grpSpPr>
          <a:xfrm>
            <a:off x="2622541" y="2193743"/>
            <a:ext cx="397892" cy="646462"/>
            <a:chOff x="1400864" y="1624076"/>
            <a:chExt cx="560368" cy="910439"/>
          </a:xfrm>
        </p:grpSpPr>
        <p:grpSp>
          <p:nvGrpSpPr>
            <p:cNvPr id="2527" name="Google Shape;2527;p188"/>
            <p:cNvGrpSpPr/>
            <p:nvPr/>
          </p:nvGrpSpPr>
          <p:grpSpPr>
            <a:xfrm>
              <a:off x="1400864" y="1624076"/>
              <a:ext cx="560368" cy="825149"/>
              <a:chOff x="1342876" y="1647676"/>
              <a:chExt cx="560368" cy="825149"/>
            </a:xfrm>
          </p:grpSpPr>
          <p:sp>
            <p:nvSpPr>
              <p:cNvPr id="2528" name="Google Shape;2528;p18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29" name="Google Shape;2529;p1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530" name="Google Shape;2530;p1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2531" name="Google Shape;2531;p18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532" name="Google Shape;2532;p188"/>
          <p:cNvGrpSpPr/>
          <p:nvPr/>
        </p:nvGrpSpPr>
        <p:grpSpPr>
          <a:xfrm>
            <a:off x="4363565" y="2193743"/>
            <a:ext cx="397892" cy="646462"/>
            <a:chOff x="1400864" y="1624076"/>
            <a:chExt cx="560368" cy="910439"/>
          </a:xfrm>
        </p:grpSpPr>
        <p:grpSp>
          <p:nvGrpSpPr>
            <p:cNvPr id="2533" name="Google Shape;2533;p188"/>
            <p:cNvGrpSpPr/>
            <p:nvPr/>
          </p:nvGrpSpPr>
          <p:grpSpPr>
            <a:xfrm>
              <a:off x="1400864" y="1624076"/>
              <a:ext cx="560368" cy="825149"/>
              <a:chOff x="1342876" y="1647676"/>
              <a:chExt cx="560368" cy="825149"/>
            </a:xfrm>
          </p:grpSpPr>
          <p:sp>
            <p:nvSpPr>
              <p:cNvPr id="2534" name="Google Shape;2534;p18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35" name="Google Shape;2535;p1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536" name="Google Shape;2536;p1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2537" name="Google Shape;2537;p18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538" name="Google Shape;2538;p188"/>
          <p:cNvGrpSpPr/>
          <p:nvPr/>
        </p:nvGrpSpPr>
        <p:grpSpPr>
          <a:xfrm>
            <a:off x="6104589" y="2193743"/>
            <a:ext cx="397892" cy="646462"/>
            <a:chOff x="1400864" y="1624076"/>
            <a:chExt cx="560368" cy="910439"/>
          </a:xfrm>
        </p:grpSpPr>
        <p:grpSp>
          <p:nvGrpSpPr>
            <p:cNvPr id="2539" name="Google Shape;2539;p188"/>
            <p:cNvGrpSpPr/>
            <p:nvPr/>
          </p:nvGrpSpPr>
          <p:grpSpPr>
            <a:xfrm>
              <a:off x="1400864" y="1624076"/>
              <a:ext cx="560368" cy="825149"/>
              <a:chOff x="1342876" y="1647676"/>
              <a:chExt cx="560368" cy="825149"/>
            </a:xfrm>
          </p:grpSpPr>
          <p:sp>
            <p:nvSpPr>
              <p:cNvPr id="2540" name="Google Shape;2540;p18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41" name="Google Shape;2541;p1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542" name="Google Shape;2542;p1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2543" name="Google Shape;2543;p18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544" name="Google Shape;2544;p188"/>
          <p:cNvGrpSpPr/>
          <p:nvPr/>
        </p:nvGrpSpPr>
        <p:grpSpPr>
          <a:xfrm>
            <a:off x="7845614" y="2193743"/>
            <a:ext cx="397892" cy="646462"/>
            <a:chOff x="1400864" y="1624076"/>
            <a:chExt cx="560368" cy="910439"/>
          </a:xfrm>
        </p:grpSpPr>
        <p:grpSp>
          <p:nvGrpSpPr>
            <p:cNvPr id="2545" name="Google Shape;2545;p188"/>
            <p:cNvGrpSpPr/>
            <p:nvPr/>
          </p:nvGrpSpPr>
          <p:grpSpPr>
            <a:xfrm>
              <a:off x="1400864" y="1624076"/>
              <a:ext cx="560368" cy="825149"/>
              <a:chOff x="1342876" y="1647676"/>
              <a:chExt cx="560368" cy="825149"/>
            </a:xfrm>
          </p:grpSpPr>
          <p:sp>
            <p:nvSpPr>
              <p:cNvPr id="2546" name="Google Shape;2546;p18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47" name="Google Shape;2547;p1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548" name="Google Shape;2548;p1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2549" name="Google Shape;2549;p18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50" name="Google Shape;2550;p18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1" name="Google Shape;2551;p18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2" name="Google Shape;2552;p18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3" name="Google Shape;2553;p18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4" name="Google Shape;2554;p18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2555"/>
        <p:cNvGrpSpPr/>
        <p:nvPr/>
      </p:nvGrpSpPr>
      <p:grpSpPr>
        <a:xfrm>
          <a:off x="0" y="0"/>
          <a:ext cx="0" cy="0"/>
          <a:chOff x="0" y="0"/>
          <a:chExt cx="0" cy="0"/>
        </a:xfrm>
      </p:grpSpPr>
      <p:pic>
        <p:nvPicPr>
          <p:cNvPr id="2556" name="Google Shape;2556;p1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57" name="Google Shape;2557;p1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8" name="Google Shape;2558;p1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559" name="Google Shape;2559;p189"/>
          <p:cNvGrpSpPr/>
          <p:nvPr/>
        </p:nvGrpSpPr>
        <p:grpSpPr>
          <a:xfrm>
            <a:off x="881517" y="2193743"/>
            <a:ext cx="7361989" cy="646462"/>
            <a:chOff x="881517" y="2219381"/>
            <a:chExt cx="7361989" cy="646462"/>
          </a:xfrm>
        </p:grpSpPr>
        <p:grpSp>
          <p:nvGrpSpPr>
            <p:cNvPr id="2560" name="Google Shape;2560;p189"/>
            <p:cNvGrpSpPr/>
            <p:nvPr/>
          </p:nvGrpSpPr>
          <p:grpSpPr>
            <a:xfrm>
              <a:off x="881517" y="2219381"/>
              <a:ext cx="397892" cy="646462"/>
              <a:chOff x="1400864" y="1624076"/>
              <a:chExt cx="560368" cy="910439"/>
            </a:xfrm>
          </p:grpSpPr>
          <p:grpSp>
            <p:nvGrpSpPr>
              <p:cNvPr id="2561" name="Google Shape;2561;p189"/>
              <p:cNvGrpSpPr/>
              <p:nvPr/>
            </p:nvGrpSpPr>
            <p:grpSpPr>
              <a:xfrm>
                <a:off x="1400864" y="1624076"/>
                <a:ext cx="560368" cy="825149"/>
                <a:chOff x="1342876" y="1647676"/>
                <a:chExt cx="560368" cy="825149"/>
              </a:xfrm>
            </p:grpSpPr>
            <p:sp>
              <p:nvSpPr>
                <p:cNvPr id="2562" name="Google Shape;2562;p18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63" name="Google Shape;2563;p18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564" name="Google Shape;2564;p18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2565" name="Google Shape;2565;p18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566" name="Google Shape;2566;p189"/>
            <p:cNvGrpSpPr/>
            <p:nvPr/>
          </p:nvGrpSpPr>
          <p:grpSpPr>
            <a:xfrm>
              <a:off x="2622541" y="2219381"/>
              <a:ext cx="397892" cy="646462"/>
              <a:chOff x="1400864" y="1624076"/>
              <a:chExt cx="560368" cy="910439"/>
            </a:xfrm>
          </p:grpSpPr>
          <p:grpSp>
            <p:nvGrpSpPr>
              <p:cNvPr id="2567" name="Google Shape;2567;p189"/>
              <p:cNvGrpSpPr/>
              <p:nvPr/>
            </p:nvGrpSpPr>
            <p:grpSpPr>
              <a:xfrm>
                <a:off x="1400864" y="1624076"/>
                <a:ext cx="560368" cy="825149"/>
                <a:chOff x="1342876" y="1647676"/>
                <a:chExt cx="560368" cy="825149"/>
              </a:xfrm>
            </p:grpSpPr>
            <p:sp>
              <p:nvSpPr>
                <p:cNvPr id="2568" name="Google Shape;2568;p18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69" name="Google Shape;2569;p18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570" name="Google Shape;2570;p18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2571" name="Google Shape;2571;p18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572" name="Google Shape;2572;p189"/>
            <p:cNvGrpSpPr/>
            <p:nvPr/>
          </p:nvGrpSpPr>
          <p:grpSpPr>
            <a:xfrm>
              <a:off x="4363565" y="2219381"/>
              <a:ext cx="397892" cy="646462"/>
              <a:chOff x="1400864" y="1624076"/>
              <a:chExt cx="560368" cy="910439"/>
            </a:xfrm>
          </p:grpSpPr>
          <p:grpSp>
            <p:nvGrpSpPr>
              <p:cNvPr id="2573" name="Google Shape;2573;p189"/>
              <p:cNvGrpSpPr/>
              <p:nvPr/>
            </p:nvGrpSpPr>
            <p:grpSpPr>
              <a:xfrm>
                <a:off x="1400864" y="1624076"/>
                <a:ext cx="560368" cy="825149"/>
                <a:chOff x="1342876" y="1647676"/>
                <a:chExt cx="560368" cy="825149"/>
              </a:xfrm>
            </p:grpSpPr>
            <p:sp>
              <p:nvSpPr>
                <p:cNvPr id="2574" name="Google Shape;2574;p18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75" name="Google Shape;2575;p18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576" name="Google Shape;2576;p18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2577" name="Google Shape;2577;p18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578" name="Google Shape;2578;p189"/>
            <p:cNvGrpSpPr/>
            <p:nvPr/>
          </p:nvGrpSpPr>
          <p:grpSpPr>
            <a:xfrm>
              <a:off x="6104589" y="2219381"/>
              <a:ext cx="397892" cy="646462"/>
              <a:chOff x="1400864" y="1624076"/>
              <a:chExt cx="560368" cy="910439"/>
            </a:xfrm>
          </p:grpSpPr>
          <p:grpSp>
            <p:nvGrpSpPr>
              <p:cNvPr id="2579" name="Google Shape;2579;p189"/>
              <p:cNvGrpSpPr/>
              <p:nvPr/>
            </p:nvGrpSpPr>
            <p:grpSpPr>
              <a:xfrm>
                <a:off x="1400864" y="1624076"/>
                <a:ext cx="560368" cy="825149"/>
                <a:chOff x="1342876" y="1647676"/>
                <a:chExt cx="560368" cy="825149"/>
              </a:xfrm>
            </p:grpSpPr>
            <p:sp>
              <p:nvSpPr>
                <p:cNvPr id="2580" name="Google Shape;2580;p18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1" name="Google Shape;2581;p18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582" name="Google Shape;2582;p18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2583" name="Google Shape;2583;p18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584" name="Google Shape;2584;p189"/>
            <p:cNvGrpSpPr/>
            <p:nvPr/>
          </p:nvGrpSpPr>
          <p:grpSpPr>
            <a:xfrm>
              <a:off x="7845614" y="2219381"/>
              <a:ext cx="397892" cy="646462"/>
              <a:chOff x="1400864" y="1624076"/>
              <a:chExt cx="560368" cy="910439"/>
            </a:xfrm>
          </p:grpSpPr>
          <p:grpSp>
            <p:nvGrpSpPr>
              <p:cNvPr id="2585" name="Google Shape;2585;p189"/>
              <p:cNvGrpSpPr/>
              <p:nvPr/>
            </p:nvGrpSpPr>
            <p:grpSpPr>
              <a:xfrm>
                <a:off x="1400864" y="1624076"/>
                <a:ext cx="560368" cy="825149"/>
                <a:chOff x="1342876" y="1647676"/>
                <a:chExt cx="560368" cy="825149"/>
              </a:xfrm>
            </p:grpSpPr>
            <p:sp>
              <p:nvSpPr>
                <p:cNvPr id="2586" name="Google Shape;2586;p18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7" name="Google Shape;2587;p18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588" name="Google Shape;2588;p18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2589" name="Google Shape;2589;p18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2590" name="Google Shape;2590;p18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1" name="Google Shape;2591;p18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2" name="Google Shape;2592;p18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3" name="Google Shape;2593;p18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4" name="Google Shape;2594;p18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2595"/>
        <p:cNvGrpSpPr/>
        <p:nvPr/>
      </p:nvGrpSpPr>
      <p:grpSpPr>
        <a:xfrm>
          <a:off x="0" y="0"/>
          <a:ext cx="0" cy="0"/>
          <a:chOff x="0" y="0"/>
          <a:chExt cx="0" cy="0"/>
        </a:xfrm>
      </p:grpSpPr>
      <p:pic>
        <p:nvPicPr>
          <p:cNvPr id="2596" name="Google Shape;2596;p1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97" name="Google Shape;2597;p19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8" name="Google Shape;2598;p19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99" name="Google Shape;2599;p19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00" name="Google Shape;2600;p19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2601" name="Google Shape;2601;p19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2602" name="Google Shape;2602;p19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2603" name="Google Shape;2603;p19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2604" name="Google Shape;2604;p19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2605" name="Google Shape;2605;p19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2606" name="Google Shape;2606;p19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2607" name="Google Shape;2607;p19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2608" name="Google Shape;2608;p19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9" name="Google Shape;2609;p19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0" name="Google Shape;2610;p19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1" name="Google Shape;2611;p19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2" name="Google Shape;2612;p19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3" name="Google Shape;2613;p19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4" name="Google Shape;2614;p19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5" name="Google Shape;2615;p19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2616"/>
        <p:cNvGrpSpPr/>
        <p:nvPr/>
      </p:nvGrpSpPr>
      <p:grpSpPr>
        <a:xfrm>
          <a:off x="0" y="0"/>
          <a:ext cx="0" cy="0"/>
          <a:chOff x="0" y="0"/>
          <a:chExt cx="0" cy="0"/>
        </a:xfrm>
      </p:grpSpPr>
      <p:pic>
        <p:nvPicPr>
          <p:cNvPr id="2617" name="Google Shape;2617;p1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18" name="Google Shape;2618;p19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9" name="Google Shape;2619;p19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20" name="Google Shape;2620;p19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21" name="Google Shape;2621;p19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2622" name="Google Shape;2622;p19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2623" name="Google Shape;2623;p19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2624" name="Google Shape;2624;p19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2625" name="Google Shape;2625;p19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2626" name="Google Shape;2626;p19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2627" name="Google Shape;2627;p19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2628" name="Google Shape;2628;p19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2629" name="Google Shape;2629;p19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0" name="Google Shape;2630;p19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1" name="Google Shape;2631;p19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2" name="Google Shape;2632;p19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3" name="Google Shape;2633;p19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4" name="Google Shape;2634;p19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5" name="Google Shape;2635;p19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6" name="Google Shape;2636;p19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2637"/>
        <p:cNvGrpSpPr/>
        <p:nvPr/>
      </p:nvGrpSpPr>
      <p:grpSpPr>
        <a:xfrm>
          <a:off x="0" y="0"/>
          <a:ext cx="0" cy="0"/>
          <a:chOff x="0" y="0"/>
          <a:chExt cx="0" cy="0"/>
        </a:xfrm>
      </p:grpSpPr>
      <p:pic>
        <p:nvPicPr>
          <p:cNvPr id="2638" name="Google Shape;2638;p1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9" name="Google Shape;2639;p19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40" name="Google Shape;2640;p19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641" name="Google Shape;2641;p192"/>
          <p:cNvCxnSpPr>
            <a:stCxn id="264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2642" name="Google Shape;2642;p19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2643" name="Google Shape;2643;p19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2644" name="Google Shape;2644;p19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2645" name="Google Shape;2645;p19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2646" name="Google Shape;2646;p19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2647" name="Google Shape;2647;p19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2648" name="Google Shape;2648;p19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2649" name="Google Shape;2649;p19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50" name="Google Shape;2650;p19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51" name="Google Shape;2651;p19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52" name="Google Shape;2652;p19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53" name="Google Shape;2653;p19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54" name="Google Shape;2654;p19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55" name="Google Shape;2655;p19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120"/>
        <p:cNvGrpSpPr/>
        <p:nvPr/>
      </p:nvGrpSpPr>
      <p:grpSpPr>
        <a:xfrm>
          <a:off x="0" y="0"/>
          <a:ext cx="0" cy="0"/>
          <a:chOff x="0" y="0"/>
          <a:chExt cx="0" cy="0"/>
        </a:xfrm>
      </p:grpSpPr>
      <p:pic>
        <p:nvPicPr>
          <p:cNvPr id="121" name="Google Shape;121;p21"/>
          <p:cNvPicPr preferRelativeResize="0"/>
          <p:nvPr/>
        </p:nvPicPr>
        <p:blipFill rotWithShape="1">
          <a:blip r:embed="rId2">
            <a:alphaModFix amt="95000"/>
          </a:blip>
          <a:srcRect l="54" r="104"/>
          <a:stretch/>
        </p:blipFill>
        <p:spPr>
          <a:xfrm>
            <a:off x="4743084" y="0"/>
            <a:ext cx="4400917" cy="5143495"/>
          </a:xfrm>
          <a:prstGeom prst="rect">
            <a:avLst/>
          </a:prstGeom>
          <a:noFill/>
          <a:ln>
            <a:noFill/>
          </a:ln>
        </p:spPr>
      </p:pic>
      <p:pic>
        <p:nvPicPr>
          <p:cNvPr id="122" name="Google Shape;122;p2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123" name="Google Shape;123;p21"/>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24" name="Google Shape;124;p21"/>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25" name="Google Shape;125;p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2656"/>
        <p:cNvGrpSpPr/>
        <p:nvPr/>
      </p:nvGrpSpPr>
      <p:grpSpPr>
        <a:xfrm>
          <a:off x="0" y="0"/>
          <a:ext cx="0" cy="0"/>
          <a:chOff x="0" y="0"/>
          <a:chExt cx="0" cy="0"/>
        </a:xfrm>
      </p:grpSpPr>
      <p:pic>
        <p:nvPicPr>
          <p:cNvPr id="2657" name="Google Shape;2657;p1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58" name="Google Shape;2658;p19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59" name="Google Shape;2659;p19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660" name="Google Shape;2660;p193"/>
          <p:cNvCxnSpPr>
            <a:stCxn id="2661"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2661" name="Google Shape;2661;p19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2662" name="Google Shape;2662;p19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2663" name="Google Shape;2663;p19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2664" name="Google Shape;2664;p19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2665" name="Google Shape;2665;p19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2666" name="Google Shape;2666;p19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2667" name="Google Shape;2667;p19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2668" name="Google Shape;2668;p19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69" name="Google Shape;2669;p19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70" name="Google Shape;2670;p19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71" name="Google Shape;2671;p19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72" name="Google Shape;2672;p19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73" name="Google Shape;2673;p19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74" name="Google Shape;2674;p19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2675"/>
        <p:cNvGrpSpPr/>
        <p:nvPr/>
      </p:nvGrpSpPr>
      <p:grpSpPr>
        <a:xfrm>
          <a:off x="0" y="0"/>
          <a:ext cx="0" cy="0"/>
          <a:chOff x="0" y="0"/>
          <a:chExt cx="0" cy="0"/>
        </a:xfrm>
      </p:grpSpPr>
      <p:pic>
        <p:nvPicPr>
          <p:cNvPr id="2676" name="Google Shape;2676;p19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77" name="Google Shape;2677;p19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78" name="Google Shape;2678;p19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79" name="Google Shape;2679;p194"/>
          <p:cNvGrpSpPr/>
          <p:nvPr/>
        </p:nvGrpSpPr>
        <p:grpSpPr>
          <a:xfrm>
            <a:off x="914091" y="752041"/>
            <a:ext cx="7280306" cy="4126450"/>
            <a:chOff x="556442" y="752041"/>
            <a:chExt cx="7280306" cy="4126450"/>
          </a:xfrm>
        </p:grpSpPr>
        <p:cxnSp>
          <p:nvCxnSpPr>
            <p:cNvPr id="2680" name="Google Shape;2680;p194"/>
            <p:cNvCxnSpPr>
              <a:stCxn id="2681" idx="6"/>
              <a:endCxn id="2682" idx="0"/>
            </p:cNvCxnSpPr>
            <p:nvPr/>
          </p:nvCxnSpPr>
          <p:spPr>
            <a:xfrm rot="10800000" flipH="1">
              <a:off x="3133388" y="990067"/>
              <a:ext cx="818400" cy="18252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2683" name="Google Shape;2683;p194"/>
            <p:cNvCxnSpPr>
              <a:stCxn id="2681" idx="6"/>
              <a:endCxn id="2684" idx="0"/>
            </p:cNvCxnSpPr>
            <p:nvPr/>
          </p:nvCxnSpPr>
          <p:spPr>
            <a:xfrm rot="10800000" flipH="1">
              <a:off x="3133388" y="2206267"/>
              <a:ext cx="818400" cy="6090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2685" name="Google Shape;2685;p194"/>
            <p:cNvCxnSpPr>
              <a:stCxn id="2681" idx="6"/>
              <a:endCxn id="2686" idx="0"/>
            </p:cNvCxnSpPr>
            <p:nvPr/>
          </p:nvCxnSpPr>
          <p:spPr>
            <a:xfrm rot="10800000" flipH="1">
              <a:off x="3133388" y="2814667"/>
              <a:ext cx="818400" cy="6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2687" name="Google Shape;2687;p194"/>
            <p:cNvCxnSpPr>
              <a:stCxn id="2681" idx="6"/>
              <a:endCxn id="2688" idx="0"/>
            </p:cNvCxnSpPr>
            <p:nvPr/>
          </p:nvCxnSpPr>
          <p:spPr>
            <a:xfrm>
              <a:off x="3133388" y="2815267"/>
              <a:ext cx="818400" cy="18249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2689" name="Google Shape;2689;p194"/>
            <p:cNvCxnSpPr>
              <a:stCxn id="2681" idx="6"/>
              <a:endCxn id="2690" idx="0"/>
            </p:cNvCxnSpPr>
            <p:nvPr/>
          </p:nvCxnSpPr>
          <p:spPr>
            <a:xfrm>
              <a:off x="3133388" y="2815267"/>
              <a:ext cx="818400" cy="12162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2691" name="Google Shape;2691;p194"/>
            <p:cNvCxnSpPr>
              <a:stCxn id="2681" idx="6"/>
              <a:endCxn id="2692" idx="0"/>
            </p:cNvCxnSpPr>
            <p:nvPr/>
          </p:nvCxnSpPr>
          <p:spPr>
            <a:xfrm>
              <a:off x="3133388" y="2815267"/>
              <a:ext cx="818400" cy="6078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2693" name="Google Shape;2693;p194"/>
            <p:cNvCxnSpPr>
              <a:stCxn id="2681" idx="6"/>
              <a:endCxn id="2694" idx="0"/>
            </p:cNvCxnSpPr>
            <p:nvPr/>
          </p:nvCxnSpPr>
          <p:spPr>
            <a:xfrm rot="10800000" flipH="1">
              <a:off x="3133388" y="1598167"/>
              <a:ext cx="818400" cy="1217100"/>
            </a:xfrm>
            <a:prstGeom prst="bentConnector3">
              <a:avLst>
                <a:gd name="adj1" fmla="val -124804"/>
              </a:avLst>
            </a:prstGeom>
            <a:noFill/>
            <a:ln w="12700" cap="flat" cmpd="sng">
              <a:solidFill>
                <a:srgbClr val="D8D8D8"/>
              </a:solidFill>
              <a:prstDash val="solid"/>
              <a:round/>
              <a:headEnd type="none" w="sm" len="sm"/>
              <a:tailEnd type="none" w="sm" len="sm"/>
            </a:ln>
          </p:spPr>
        </p:cxnSp>
        <p:grpSp>
          <p:nvGrpSpPr>
            <p:cNvPr id="2695" name="Google Shape;2695;p194"/>
            <p:cNvGrpSpPr/>
            <p:nvPr/>
          </p:nvGrpSpPr>
          <p:grpSpPr>
            <a:xfrm>
              <a:off x="556442" y="1526794"/>
              <a:ext cx="2576946" cy="2576946"/>
              <a:chOff x="941492" y="1686560"/>
              <a:chExt cx="1876213" cy="1876213"/>
            </a:xfrm>
          </p:grpSpPr>
          <p:sp>
            <p:nvSpPr>
              <p:cNvPr id="2681" name="Google Shape;2681;p19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96" name="Google Shape;2696;p19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97" name="Google Shape;2697;p19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98" name="Google Shape;2698;p19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2682" name="Google Shape;2682;p19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99" name="Google Shape;2699;p19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700" name="Google Shape;2700;p19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2694" name="Google Shape;2694;p19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01" name="Google Shape;2701;p19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702" name="Google Shape;2702;p19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2684" name="Google Shape;2684;p19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03" name="Google Shape;2703;p19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704" name="Google Shape;2704;p19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2686" name="Google Shape;2686;p19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05" name="Google Shape;2705;p19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706" name="Google Shape;2706;p19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2692" name="Google Shape;2692;p19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07" name="Google Shape;2707;p19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708" name="Google Shape;2708;p19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2690" name="Google Shape;2690;p19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09" name="Google Shape;2709;p19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710" name="Google Shape;2710;p19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2688" name="Google Shape;2688;p19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711" name="Google Shape;2711;p19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2" name="Google Shape;2712;p19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713" name="Google Shape;2713;p19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714" name="Google Shape;2714;p19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715" name="Google Shape;2715;p19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716" name="Google Shape;2716;p19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717" name="Google Shape;2717;p19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718" name="Google Shape;2718;p19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2719"/>
        <p:cNvGrpSpPr/>
        <p:nvPr/>
      </p:nvGrpSpPr>
      <p:grpSpPr>
        <a:xfrm>
          <a:off x="0" y="0"/>
          <a:ext cx="0" cy="0"/>
          <a:chOff x="0" y="0"/>
          <a:chExt cx="0" cy="0"/>
        </a:xfrm>
      </p:grpSpPr>
      <p:pic>
        <p:nvPicPr>
          <p:cNvPr id="2720" name="Google Shape;2720;p19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21" name="Google Shape;2721;p19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2" name="Google Shape;2722;p19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23" name="Google Shape;2723;p195"/>
          <p:cNvGrpSpPr/>
          <p:nvPr/>
        </p:nvGrpSpPr>
        <p:grpSpPr>
          <a:xfrm>
            <a:off x="914091" y="752041"/>
            <a:ext cx="7280306" cy="4126450"/>
            <a:chOff x="556442" y="752041"/>
            <a:chExt cx="7280306" cy="4126450"/>
          </a:xfrm>
        </p:grpSpPr>
        <p:cxnSp>
          <p:nvCxnSpPr>
            <p:cNvPr id="2724" name="Google Shape;2724;p195"/>
            <p:cNvCxnSpPr>
              <a:stCxn id="2725" idx="6"/>
              <a:endCxn id="2726" idx="0"/>
            </p:cNvCxnSpPr>
            <p:nvPr/>
          </p:nvCxnSpPr>
          <p:spPr>
            <a:xfrm rot="10800000" flipH="1">
              <a:off x="3133388" y="990067"/>
              <a:ext cx="818400" cy="18252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2727" name="Google Shape;2727;p195"/>
            <p:cNvCxnSpPr>
              <a:stCxn id="2725" idx="6"/>
              <a:endCxn id="2728" idx="0"/>
            </p:cNvCxnSpPr>
            <p:nvPr/>
          </p:nvCxnSpPr>
          <p:spPr>
            <a:xfrm rot="10800000" flipH="1">
              <a:off x="3133388" y="2206267"/>
              <a:ext cx="818400" cy="6090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2729" name="Google Shape;2729;p195"/>
            <p:cNvCxnSpPr>
              <a:stCxn id="2725" idx="6"/>
              <a:endCxn id="2730" idx="0"/>
            </p:cNvCxnSpPr>
            <p:nvPr/>
          </p:nvCxnSpPr>
          <p:spPr>
            <a:xfrm rot="10800000" flipH="1">
              <a:off x="3133388" y="2814667"/>
              <a:ext cx="818400" cy="6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2731" name="Google Shape;2731;p195"/>
            <p:cNvCxnSpPr>
              <a:stCxn id="2725" idx="6"/>
              <a:endCxn id="2732" idx="0"/>
            </p:cNvCxnSpPr>
            <p:nvPr/>
          </p:nvCxnSpPr>
          <p:spPr>
            <a:xfrm>
              <a:off x="3133388" y="2815267"/>
              <a:ext cx="818400" cy="18249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2733" name="Google Shape;2733;p195"/>
            <p:cNvCxnSpPr>
              <a:stCxn id="2725" idx="6"/>
              <a:endCxn id="2734" idx="0"/>
            </p:cNvCxnSpPr>
            <p:nvPr/>
          </p:nvCxnSpPr>
          <p:spPr>
            <a:xfrm>
              <a:off x="3133388" y="2815267"/>
              <a:ext cx="818400" cy="12162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2735" name="Google Shape;2735;p195"/>
            <p:cNvCxnSpPr>
              <a:stCxn id="2725" idx="6"/>
              <a:endCxn id="2736" idx="0"/>
            </p:cNvCxnSpPr>
            <p:nvPr/>
          </p:nvCxnSpPr>
          <p:spPr>
            <a:xfrm>
              <a:off x="3133388" y="2815267"/>
              <a:ext cx="818400" cy="6078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2737" name="Google Shape;2737;p195"/>
            <p:cNvCxnSpPr>
              <a:stCxn id="2725" idx="6"/>
              <a:endCxn id="2738" idx="0"/>
            </p:cNvCxnSpPr>
            <p:nvPr/>
          </p:nvCxnSpPr>
          <p:spPr>
            <a:xfrm rot="10800000" flipH="1">
              <a:off x="3133388" y="1598167"/>
              <a:ext cx="818400" cy="1217100"/>
            </a:xfrm>
            <a:prstGeom prst="bentConnector3">
              <a:avLst>
                <a:gd name="adj1" fmla="val -124804"/>
              </a:avLst>
            </a:prstGeom>
            <a:noFill/>
            <a:ln w="12700" cap="flat" cmpd="sng">
              <a:solidFill>
                <a:srgbClr val="D8D8D8"/>
              </a:solidFill>
              <a:prstDash val="solid"/>
              <a:round/>
              <a:headEnd type="none" w="sm" len="sm"/>
              <a:tailEnd type="none" w="sm" len="sm"/>
            </a:ln>
          </p:spPr>
        </p:cxnSp>
        <p:grpSp>
          <p:nvGrpSpPr>
            <p:cNvPr id="2739" name="Google Shape;2739;p195"/>
            <p:cNvGrpSpPr/>
            <p:nvPr/>
          </p:nvGrpSpPr>
          <p:grpSpPr>
            <a:xfrm>
              <a:off x="556442" y="1526794"/>
              <a:ext cx="2576946" cy="2576946"/>
              <a:chOff x="941492" y="1686560"/>
              <a:chExt cx="1876213" cy="1876213"/>
            </a:xfrm>
          </p:grpSpPr>
          <p:sp>
            <p:nvSpPr>
              <p:cNvPr id="2725" name="Google Shape;2725;p19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40" name="Google Shape;2740;p19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741" name="Google Shape;2741;p19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742" name="Google Shape;2742;p19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2726" name="Google Shape;2726;p19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43" name="Google Shape;2743;p19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744" name="Google Shape;2744;p19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2738" name="Google Shape;2738;p19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45" name="Google Shape;2745;p19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746" name="Google Shape;2746;p19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2728" name="Google Shape;2728;p19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47" name="Google Shape;2747;p19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748" name="Google Shape;2748;p19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2730" name="Google Shape;2730;p19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49" name="Google Shape;2749;p19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750" name="Google Shape;2750;p19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2736" name="Google Shape;2736;p19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51" name="Google Shape;2751;p19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752" name="Google Shape;2752;p19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2734" name="Google Shape;2734;p19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53" name="Google Shape;2753;p19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754" name="Google Shape;2754;p19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2732" name="Google Shape;2732;p19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755" name="Google Shape;2755;p19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56" name="Google Shape;2756;p19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757" name="Google Shape;2757;p19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758" name="Google Shape;2758;p19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759" name="Google Shape;2759;p19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760" name="Google Shape;2760;p19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761" name="Google Shape;2761;p19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762" name="Google Shape;2762;p19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2763"/>
        <p:cNvGrpSpPr/>
        <p:nvPr/>
      </p:nvGrpSpPr>
      <p:grpSpPr>
        <a:xfrm>
          <a:off x="0" y="0"/>
          <a:ext cx="0" cy="0"/>
          <a:chOff x="0" y="0"/>
          <a:chExt cx="0" cy="0"/>
        </a:xfrm>
      </p:grpSpPr>
      <p:sp>
        <p:nvSpPr>
          <p:cNvPr id="2764" name="Google Shape;2764;p196"/>
          <p:cNvSpPr/>
          <p:nvPr/>
        </p:nvSpPr>
        <p:spPr>
          <a:xfrm>
            <a:off x="0" y="1"/>
            <a:ext cx="9143999" cy="5143499"/>
          </a:xfrm>
          <a:prstGeom prst="rect">
            <a:avLst/>
          </a:prstGeom>
          <a:solidFill>
            <a:srgbClr val="F2F2F2">
              <a:alpha val="9333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765" name="Google Shape;2765;p19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66" name="Google Shape;2766;p19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7" name="Google Shape;2767;p19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68" name="Google Shape;2768;p196"/>
          <p:cNvGrpSpPr/>
          <p:nvPr/>
        </p:nvGrpSpPr>
        <p:grpSpPr>
          <a:xfrm>
            <a:off x="716012" y="759582"/>
            <a:ext cx="3556067" cy="4132337"/>
            <a:chOff x="520700" y="759582"/>
            <a:chExt cx="3556067" cy="4132337"/>
          </a:xfrm>
        </p:grpSpPr>
        <p:cxnSp>
          <p:nvCxnSpPr>
            <p:cNvPr id="2769" name="Google Shape;2769;p196"/>
            <p:cNvCxnSpPr>
              <a:stCxn id="2770" idx="6"/>
              <a:endCxn id="2771" idx="2"/>
            </p:cNvCxnSpPr>
            <p:nvPr/>
          </p:nvCxnSpPr>
          <p:spPr>
            <a:xfrm rot="10800000" flipH="1">
              <a:off x="2484438" y="9690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2772" name="Google Shape;2772;p196"/>
            <p:cNvCxnSpPr>
              <a:stCxn id="2770" idx="6"/>
              <a:endCxn id="2773" idx="2"/>
            </p:cNvCxnSpPr>
            <p:nvPr/>
          </p:nvCxnSpPr>
          <p:spPr>
            <a:xfrm rot="10800000" flipH="1">
              <a:off x="2484438" y="15882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2774" name="Google Shape;2774;p196"/>
            <p:cNvCxnSpPr>
              <a:stCxn id="2770" idx="6"/>
              <a:endCxn id="2775" idx="2"/>
            </p:cNvCxnSpPr>
            <p:nvPr/>
          </p:nvCxnSpPr>
          <p:spPr>
            <a:xfrm rot="10800000" flipH="1">
              <a:off x="2484438" y="2206551"/>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2776" name="Google Shape;2776;p196"/>
            <p:cNvCxnSpPr>
              <a:stCxn id="2770" idx="6"/>
              <a:endCxn id="2777" idx="2"/>
            </p:cNvCxnSpPr>
            <p:nvPr/>
          </p:nvCxnSpPr>
          <p:spPr>
            <a:xfrm>
              <a:off x="2484438" y="28257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2778" name="Google Shape;2778;p196"/>
            <p:cNvCxnSpPr>
              <a:stCxn id="2770" idx="6"/>
              <a:endCxn id="2779" idx="2"/>
            </p:cNvCxnSpPr>
            <p:nvPr/>
          </p:nvCxnSpPr>
          <p:spPr>
            <a:xfrm>
              <a:off x="2484438" y="28257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2780" name="Google Shape;2780;p196"/>
            <p:cNvCxnSpPr>
              <a:stCxn id="2770" idx="6"/>
              <a:endCxn id="2781" idx="2"/>
            </p:cNvCxnSpPr>
            <p:nvPr/>
          </p:nvCxnSpPr>
          <p:spPr>
            <a:xfrm>
              <a:off x="2484438" y="2825750"/>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2782" name="Google Shape;2782;p196"/>
            <p:cNvCxnSpPr>
              <a:endCxn id="2783"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2770" name="Google Shape;2770;p19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84" name="Google Shape;2784;p196"/>
            <p:cNvGrpSpPr/>
            <p:nvPr/>
          </p:nvGrpSpPr>
          <p:grpSpPr>
            <a:xfrm>
              <a:off x="3420306" y="759582"/>
              <a:ext cx="656461" cy="4132337"/>
              <a:chOff x="3522182" y="752447"/>
              <a:chExt cx="656468" cy="4132036"/>
            </a:xfrm>
          </p:grpSpPr>
          <p:grpSp>
            <p:nvGrpSpPr>
              <p:cNvPr id="2785" name="Google Shape;2785;p196"/>
              <p:cNvGrpSpPr/>
              <p:nvPr/>
            </p:nvGrpSpPr>
            <p:grpSpPr>
              <a:xfrm>
                <a:off x="3522182" y="752447"/>
                <a:ext cx="656468" cy="419144"/>
                <a:chOff x="3522182" y="782927"/>
                <a:chExt cx="656468" cy="419144"/>
              </a:xfrm>
            </p:grpSpPr>
            <p:sp>
              <p:nvSpPr>
                <p:cNvPr id="2771" name="Google Shape;2771;p19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86" name="Google Shape;2786;p19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2787" name="Google Shape;2787;p196"/>
              <p:cNvGrpSpPr/>
              <p:nvPr/>
            </p:nvGrpSpPr>
            <p:grpSpPr>
              <a:xfrm>
                <a:off x="3522182" y="1371527"/>
                <a:ext cx="656467" cy="419144"/>
                <a:chOff x="3522182" y="1395657"/>
                <a:chExt cx="656467" cy="419144"/>
              </a:xfrm>
            </p:grpSpPr>
            <p:sp>
              <p:nvSpPr>
                <p:cNvPr id="2773" name="Google Shape;2773;p19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88" name="Google Shape;2788;p19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2789" name="Google Shape;2789;p196"/>
              <p:cNvGrpSpPr/>
              <p:nvPr/>
            </p:nvGrpSpPr>
            <p:grpSpPr>
              <a:xfrm>
                <a:off x="3522182" y="3228607"/>
                <a:ext cx="656467" cy="417878"/>
                <a:chOff x="3522182" y="3233686"/>
                <a:chExt cx="656467" cy="417878"/>
              </a:xfrm>
            </p:grpSpPr>
            <p:sp>
              <p:nvSpPr>
                <p:cNvPr id="2781" name="Google Shape;2781;p19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0" name="Google Shape;2790;p19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2791" name="Google Shape;2791;p196"/>
              <p:cNvGrpSpPr/>
              <p:nvPr/>
            </p:nvGrpSpPr>
            <p:grpSpPr>
              <a:xfrm>
                <a:off x="3522182" y="3846259"/>
                <a:ext cx="656467" cy="419144"/>
                <a:chOff x="3522182" y="3844987"/>
                <a:chExt cx="656467" cy="419144"/>
              </a:xfrm>
            </p:grpSpPr>
            <p:sp>
              <p:nvSpPr>
                <p:cNvPr id="2779" name="Google Shape;2779;p19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2" name="Google Shape;2792;p19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2793" name="Google Shape;2793;p196"/>
              <p:cNvGrpSpPr/>
              <p:nvPr/>
            </p:nvGrpSpPr>
            <p:grpSpPr>
              <a:xfrm>
                <a:off x="3522182" y="1990447"/>
                <a:ext cx="656467" cy="417878"/>
                <a:chOff x="3522182" y="2008227"/>
                <a:chExt cx="656467" cy="417878"/>
              </a:xfrm>
            </p:grpSpPr>
            <p:sp>
              <p:nvSpPr>
                <p:cNvPr id="2775" name="Google Shape;2775;p19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4" name="Google Shape;2794;p19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2795" name="Google Shape;2795;p196"/>
              <p:cNvGrpSpPr/>
              <p:nvPr/>
            </p:nvGrpSpPr>
            <p:grpSpPr>
              <a:xfrm>
                <a:off x="3522182" y="2609527"/>
                <a:ext cx="656467" cy="417878"/>
                <a:chOff x="3522182" y="2620957"/>
                <a:chExt cx="656467" cy="417878"/>
              </a:xfrm>
            </p:grpSpPr>
            <p:sp>
              <p:nvSpPr>
                <p:cNvPr id="2783" name="Google Shape;2783;p19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6" name="Google Shape;2796;p19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2797" name="Google Shape;2797;p196"/>
              <p:cNvGrpSpPr/>
              <p:nvPr/>
            </p:nvGrpSpPr>
            <p:grpSpPr>
              <a:xfrm>
                <a:off x="3522182" y="4465339"/>
                <a:ext cx="656467" cy="419144"/>
                <a:chOff x="3522182" y="4457719"/>
                <a:chExt cx="656467" cy="419144"/>
              </a:xfrm>
            </p:grpSpPr>
            <p:sp>
              <p:nvSpPr>
                <p:cNvPr id="2777" name="Google Shape;2777;p19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8" name="Google Shape;2798;p19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2799" name="Google Shape;2799;p19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0" name="Google Shape;2800;p19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1" name="Google Shape;2801;p19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2" name="Google Shape;2802;p19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3" name="Google Shape;2803;p19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4" name="Google Shape;2804;p19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5" name="Google Shape;2805;p19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6" name="Google Shape;2806;p19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2807"/>
        <p:cNvGrpSpPr/>
        <p:nvPr/>
      </p:nvGrpSpPr>
      <p:grpSpPr>
        <a:xfrm>
          <a:off x="0" y="0"/>
          <a:ext cx="0" cy="0"/>
          <a:chOff x="0" y="0"/>
          <a:chExt cx="0" cy="0"/>
        </a:xfrm>
      </p:grpSpPr>
      <p:sp>
        <p:nvSpPr>
          <p:cNvPr id="2808" name="Google Shape;2808;p197"/>
          <p:cNvSpPr/>
          <p:nvPr/>
        </p:nvSpPr>
        <p:spPr>
          <a:xfrm>
            <a:off x="0" y="1"/>
            <a:ext cx="9143999" cy="5143499"/>
          </a:xfrm>
          <a:prstGeom prst="rect">
            <a:avLst/>
          </a:prstGeom>
          <a:solidFill>
            <a:srgbClr val="F2F2F2">
              <a:alpha val="9333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809" name="Google Shape;2809;p19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10" name="Google Shape;2810;p19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11" name="Google Shape;2811;p19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12" name="Google Shape;2812;p197"/>
          <p:cNvGrpSpPr/>
          <p:nvPr/>
        </p:nvGrpSpPr>
        <p:grpSpPr>
          <a:xfrm>
            <a:off x="716012" y="759582"/>
            <a:ext cx="3556067" cy="4132337"/>
            <a:chOff x="520700" y="759582"/>
            <a:chExt cx="3556067" cy="4132337"/>
          </a:xfrm>
        </p:grpSpPr>
        <p:cxnSp>
          <p:nvCxnSpPr>
            <p:cNvPr id="2813" name="Google Shape;2813;p197"/>
            <p:cNvCxnSpPr>
              <a:stCxn id="2814" idx="6"/>
              <a:endCxn id="2815" idx="2"/>
            </p:cNvCxnSpPr>
            <p:nvPr/>
          </p:nvCxnSpPr>
          <p:spPr>
            <a:xfrm rot="10800000" flipH="1">
              <a:off x="2484438" y="9690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2816" name="Google Shape;2816;p197"/>
            <p:cNvCxnSpPr>
              <a:stCxn id="2814" idx="6"/>
              <a:endCxn id="2817" idx="2"/>
            </p:cNvCxnSpPr>
            <p:nvPr/>
          </p:nvCxnSpPr>
          <p:spPr>
            <a:xfrm rot="10800000" flipH="1">
              <a:off x="2484438" y="15882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2818" name="Google Shape;2818;p197"/>
            <p:cNvCxnSpPr>
              <a:stCxn id="2814" idx="6"/>
              <a:endCxn id="2819" idx="2"/>
            </p:cNvCxnSpPr>
            <p:nvPr/>
          </p:nvCxnSpPr>
          <p:spPr>
            <a:xfrm rot="10800000" flipH="1">
              <a:off x="2484438" y="2206551"/>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2820" name="Google Shape;2820;p197"/>
            <p:cNvCxnSpPr>
              <a:stCxn id="2814" idx="6"/>
              <a:endCxn id="2821" idx="2"/>
            </p:cNvCxnSpPr>
            <p:nvPr/>
          </p:nvCxnSpPr>
          <p:spPr>
            <a:xfrm>
              <a:off x="2484438" y="28257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2822" name="Google Shape;2822;p197"/>
            <p:cNvCxnSpPr>
              <a:stCxn id="2814" idx="6"/>
              <a:endCxn id="2823" idx="2"/>
            </p:cNvCxnSpPr>
            <p:nvPr/>
          </p:nvCxnSpPr>
          <p:spPr>
            <a:xfrm>
              <a:off x="2484438" y="28257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2824" name="Google Shape;2824;p197"/>
            <p:cNvCxnSpPr>
              <a:stCxn id="2814" idx="6"/>
              <a:endCxn id="2825" idx="2"/>
            </p:cNvCxnSpPr>
            <p:nvPr/>
          </p:nvCxnSpPr>
          <p:spPr>
            <a:xfrm>
              <a:off x="2484438" y="2825750"/>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2826" name="Google Shape;2826;p197"/>
            <p:cNvCxnSpPr>
              <a:endCxn id="282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2814" name="Google Shape;2814;p19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828" name="Google Shape;2828;p197"/>
            <p:cNvGrpSpPr/>
            <p:nvPr/>
          </p:nvGrpSpPr>
          <p:grpSpPr>
            <a:xfrm>
              <a:off x="3420306" y="759582"/>
              <a:ext cx="656461" cy="4132337"/>
              <a:chOff x="3522182" y="752447"/>
              <a:chExt cx="656468" cy="4132036"/>
            </a:xfrm>
          </p:grpSpPr>
          <p:grpSp>
            <p:nvGrpSpPr>
              <p:cNvPr id="2829" name="Google Shape;2829;p197"/>
              <p:cNvGrpSpPr/>
              <p:nvPr/>
            </p:nvGrpSpPr>
            <p:grpSpPr>
              <a:xfrm>
                <a:off x="3522182" y="752447"/>
                <a:ext cx="656468" cy="419144"/>
                <a:chOff x="3522182" y="782927"/>
                <a:chExt cx="656468" cy="419144"/>
              </a:xfrm>
            </p:grpSpPr>
            <p:sp>
              <p:nvSpPr>
                <p:cNvPr id="2815" name="Google Shape;2815;p19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30" name="Google Shape;2830;p19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2831" name="Google Shape;2831;p197"/>
              <p:cNvGrpSpPr/>
              <p:nvPr/>
            </p:nvGrpSpPr>
            <p:grpSpPr>
              <a:xfrm>
                <a:off x="3522182" y="1371527"/>
                <a:ext cx="656467" cy="419144"/>
                <a:chOff x="3522182" y="1395657"/>
                <a:chExt cx="656467" cy="419144"/>
              </a:xfrm>
            </p:grpSpPr>
            <p:sp>
              <p:nvSpPr>
                <p:cNvPr id="2817" name="Google Shape;2817;p19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32" name="Google Shape;2832;p19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2833" name="Google Shape;2833;p197"/>
              <p:cNvGrpSpPr/>
              <p:nvPr/>
            </p:nvGrpSpPr>
            <p:grpSpPr>
              <a:xfrm>
                <a:off x="3522182" y="3228607"/>
                <a:ext cx="656467" cy="417878"/>
                <a:chOff x="3522182" y="3233686"/>
                <a:chExt cx="656467" cy="417878"/>
              </a:xfrm>
            </p:grpSpPr>
            <p:sp>
              <p:nvSpPr>
                <p:cNvPr id="2825" name="Google Shape;2825;p19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34" name="Google Shape;2834;p19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2835" name="Google Shape;2835;p197"/>
              <p:cNvGrpSpPr/>
              <p:nvPr/>
            </p:nvGrpSpPr>
            <p:grpSpPr>
              <a:xfrm>
                <a:off x="3522182" y="3846259"/>
                <a:ext cx="656467" cy="419144"/>
                <a:chOff x="3522182" y="3844987"/>
                <a:chExt cx="656467" cy="419144"/>
              </a:xfrm>
            </p:grpSpPr>
            <p:sp>
              <p:nvSpPr>
                <p:cNvPr id="2823" name="Google Shape;2823;p19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36" name="Google Shape;2836;p19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2837" name="Google Shape;2837;p197"/>
              <p:cNvGrpSpPr/>
              <p:nvPr/>
            </p:nvGrpSpPr>
            <p:grpSpPr>
              <a:xfrm>
                <a:off x="3522182" y="1990447"/>
                <a:ext cx="656467" cy="417878"/>
                <a:chOff x="3522182" y="2008227"/>
                <a:chExt cx="656467" cy="417878"/>
              </a:xfrm>
            </p:grpSpPr>
            <p:sp>
              <p:nvSpPr>
                <p:cNvPr id="2819" name="Google Shape;2819;p19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38" name="Google Shape;2838;p19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2839" name="Google Shape;2839;p197"/>
              <p:cNvGrpSpPr/>
              <p:nvPr/>
            </p:nvGrpSpPr>
            <p:grpSpPr>
              <a:xfrm>
                <a:off x="3522182" y="2609527"/>
                <a:ext cx="656467" cy="417878"/>
                <a:chOff x="3522182" y="2620957"/>
                <a:chExt cx="656467" cy="417878"/>
              </a:xfrm>
            </p:grpSpPr>
            <p:sp>
              <p:nvSpPr>
                <p:cNvPr id="2827" name="Google Shape;2827;p19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40" name="Google Shape;2840;p19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2841" name="Google Shape;2841;p197"/>
              <p:cNvGrpSpPr/>
              <p:nvPr/>
            </p:nvGrpSpPr>
            <p:grpSpPr>
              <a:xfrm>
                <a:off x="3522182" y="4465339"/>
                <a:ext cx="656467" cy="419144"/>
                <a:chOff x="3522182" y="4457719"/>
                <a:chExt cx="656467" cy="419144"/>
              </a:xfrm>
            </p:grpSpPr>
            <p:sp>
              <p:nvSpPr>
                <p:cNvPr id="2821" name="Google Shape;2821;p19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42" name="Google Shape;2842;p19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2843" name="Google Shape;2843;p19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4" name="Google Shape;2844;p19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5" name="Google Shape;2845;p19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6" name="Google Shape;2846;p19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7" name="Google Shape;2847;p19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8" name="Google Shape;2848;p19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9" name="Google Shape;2849;p19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50" name="Google Shape;2850;p19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2851"/>
        <p:cNvGrpSpPr/>
        <p:nvPr/>
      </p:nvGrpSpPr>
      <p:grpSpPr>
        <a:xfrm>
          <a:off x="0" y="0"/>
          <a:ext cx="0" cy="0"/>
          <a:chOff x="0" y="0"/>
          <a:chExt cx="0" cy="0"/>
        </a:xfrm>
      </p:grpSpPr>
      <p:sp>
        <p:nvSpPr>
          <p:cNvPr id="2852" name="Google Shape;2852;p198"/>
          <p:cNvSpPr/>
          <p:nvPr/>
        </p:nvSpPr>
        <p:spPr>
          <a:xfrm>
            <a:off x="0" y="1"/>
            <a:ext cx="9143999" cy="5143499"/>
          </a:xfrm>
          <a:prstGeom prst="rect">
            <a:avLst/>
          </a:prstGeom>
          <a:solidFill>
            <a:srgbClr val="F2F2F2">
              <a:alpha val="9333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853" name="Google Shape;2853;p19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54" name="Google Shape;2854;p19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55" name="Google Shape;2855;p19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56" name="Google Shape;2856;p198"/>
          <p:cNvGrpSpPr/>
          <p:nvPr/>
        </p:nvGrpSpPr>
        <p:grpSpPr>
          <a:xfrm>
            <a:off x="716012" y="759582"/>
            <a:ext cx="3556067" cy="4132337"/>
            <a:chOff x="520700" y="759582"/>
            <a:chExt cx="3556067" cy="4132337"/>
          </a:xfrm>
        </p:grpSpPr>
        <p:cxnSp>
          <p:nvCxnSpPr>
            <p:cNvPr id="2857" name="Google Shape;2857;p198"/>
            <p:cNvCxnSpPr>
              <a:stCxn id="2858" idx="6"/>
              <a:endCxn id="2859" idx="2"/>
            </p:cNvCxnSpPr>
            <p:nvPr/>
          </p:nvCxnSpPr>
          <p:spPr>
            <a:xfrm rot="10800000" flipH="1">
              <a:off x="2484438" y="9690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2860" name="Google Shape;2860;p198"/>
            <p:cNvCxnSpPr>
              <a:stCxn id="2858" idx="6"/>
              <a:endCxn id="2861" idx="2"/>
            </p:cNvCxnSpPr>
            <p:nvPr/>
          </p:nvCxnSpPr>
          <p:spPr>
            <a:xfrm rot="10800000" flipH="1">
              <a:off x="2484438" y="15882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2862" name="Google Shape;2862;p198"/>
            <p:cNvCxnSpPr>
              <a:stCxn id="2858" idx="6"/>
              <a:endCxn id="2863" idx="2"/>
            </p:cNvCxnSpPr>
            <p:nvPr/>
          </p:nvCxnSpPr>
          <p:spPr>
            <a:xfrm rot="10800000" flipH="1">
              <a:off x="2484438" y="2206551"/>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2864" name="Google Shape;2864;p198"/>
            <p:cNvCxnSpPr>
              <a:stCxn id="2858" idx="6"/>
              <a:endCxn id="2865" idx="2"/>
            </p:cNvCxnSpPr>
            <p:nvPr/>
          </p:nvCxnSpPr>
          <p:spPr>
            <a:xfrm>
              <a:off x="2484438" y="28257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2866" name="Google Shape;2866;p198"/>
            <p:cNvCxnSpPr>
              <a:stCxn id="2858" idx="6"/>
              <a:endCxn id="2867" idx="2"/>
            </p:cNvCxnSpPr>
            <p:nvPr/>
          </p:nvCxnSpPr>
          <p:spPr>
            <a:xfrm>
              <a:off x="2484438" y="28257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2868" name="Google Shape;2868;p198"/>
            <p:cNvCxnSpPr>
              <a:stCxn id="2858" idx="6"/>
              <a:endCxn id="2869" idx="2"/>
            </p:cNvCxnSpPr>
            <p:nvPr/>
          </p:nvCxnSpPr>
          <p:spPr>
            <a:xfrm>
              <a:off x="2484438" y="2825750"/>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2870" name="Google Shape;2870;p198"/>
            <p:cNvCxnSpPr>
              <a:endCxn id="287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2858" name="Google Shape;2858;p19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872" name="Google Shape;2872;p198"/>
            <p:cNvGrpSpPr/>
            <p:nvPr/>
          </p:nvGrpSpPr>
          <p:grpSpPr>
            <a:xfrm>
              <a:off x="3420306" y="759582"/>
              <a:ext cx="656461" cy="4132337"/>
              <a:chOff x="3522182" y="752447"/>
              <a:chExt cx="656468" cy="4132036"/>
            </a:xfrm>
          </p:grpSpPr>
          <p:grpSp>
            <p:nvGrpSpPr>
              <p:cNvPr id="2873" name="Google Shape;2873;p198"/>
              <p:cNvGrpSpPr/>
              <p:nvPr/>
            </p:nvGrpSpPr>
            <p:grpSpPr>
              <a:xfrm>
                <a:off x="3522182" y="752447"/>
                <a:ext cx="656468" cy="419144"/>
                <a:chOff x="3522182" y="782927"/>
                <a:chExt cx="656468" cy="419144"/>
              </a:xfrm>
            </p:grpSpPr>
            <p:sp>
              <p:nvSpPr>
                <p:cNvPr id="2859" name="Google Shape;2859;p19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4" name="Google Shape;2874;p19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2875" name="Google Shape;2875;p198"/>
              <p:cNvGrpSpPr/>
              <p:nvPr/>
            </p:nvGrpSpPr>
            <p:grpSpPr>
              <a:xfrm>
                <a:off x="3522182" y="1371527"/>
                <a:ext cx="656467" cy="419144"/>
                <a:chOff x="3522182" y="1395657"/>
                <a:chExt cx="656467" cy="419144"/>
              </a:xfrm>
            </p:grpSpPr>
            <p:sp>
              <p:nvSpPr>
                <p:cNvPr id="2861" name="Google Shape;2861;p19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6" name="Google Shape;2876;p19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2877" name="Google Shape;2877;p198"/>
              <p:cNvGrpSpPr/>
              <p:nvPr/>
            </p:nvGrpSpPr>
            <p:grpSpPr>
              <a:xfrm>
                <a:off x="3522182" y="3228607"/>
                <a:ext cx="656467" cy="417878"/>
                <a:chOff x="3522182" y="3233686"/>
                <a:chExt cx="656467" cy="417878"/>
              </a:xfrm>
            </p:grpSpPr>
            <p:sp>
              <p:nvSpPr>
                <p:cNvPr id="2869" name="Google Shape;2869;p19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8" name="Google Shape;2878;p19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2879" name="Google Shape;2879;p198"/>
              <p:cNvGrpSpPr/>
              <p:nvPr/>
            </p:nvGrpSpPr>
            <p:grpSpPr>
              <a:xfrm>
                <a:off x="3522182" y="3846259"/>
                <a:ext cx="656467" cy="419144"/>
                <a:chOff x="3522182" y="3844987"/>
                <a:chExt cx="656467" cy="419144"/>
              </a:xfrm>
            </p:grpSpPr>
            <p:sp>
              <p:nvSpPr>
                <p:cNvPr id="2867" name="Google Shape;2867;p19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0" name="Google Shape;2880;p19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2881" name="Google Shape;2881;p198"/>
              <p:cNvGrpSpPr/>
              <p:nvPr/>
            </p:nvGrpSpPr>
            <p:grpSpPr>
              <a:xfrm>
                <a:off x="3522182" y="1990447"/>
                <a:ext cx="656467" cy="417878"/>
                <a:chOff x="3522182" y="2008227"/>
                <a:chExt cx="656467" cy="417878"/>
              </a:xfrm>
            </p:grpSpPr>
            <p:sp>
              <p:nvSpPr>
                <p:cNvPr id="2863" name="Google Shape;2863;p19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2" name="Google Shape;2882;p19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2883" name="Google Shape;2883;p198"/>
              <p:cNvGrpSpPr/>
              <p:nvPr/>
            </p:nvGrpSpPr>
            <p:grpSpPr>
              <a:xfrm>
                <a:off x="3522182" y="2609527"/>
                <a:ext cx="656467" cy="417878"/>
                <a:chOff x="3522182" y="2620957"/>
                <a:chExt cx="656467" cy="417878"/>
              </a:xfrm>
            </p:grpSpPr>
            <p:sp>
              <p:nvSpPr>
                <p:cNvPr id="2871" name="Google Shape;2871;p19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4" name="Google Shape;2884;p19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2885" name="Google Shape;2885;p198"/>
              <p:cNvGrpSpPr/>
              <p:nvPr/>
            </p:nvGrpSpPr>
            <p:grpSpPr>
              <a:xfrm>
                <a:off x="3522182" y="4465339"/>
                <a:ext cx="656467" cy="419144"/>
                <a:chOff x="3522182" y="4457719"/>
                <a:chExt cx="656467" cy="419144"/>
              </a:xfrm>
            </p:grpSpPr>
            <p:sp>
              <p:nvSpPr>
                <p:cNvPr id="2865" name="Google Shape;2865;p19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6" name="Google Shape;2886;p19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2887" name="Google Shape;2887;p19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8" name="Google Shape;2888;p19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9" name="Google Shape;2889;p19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0" name="Google Shape;2890;p19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1" name="Google Shape;2891;p19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2" name="Google Shape;2892;p19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3" name="Google Shape;2893;p19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4" name="Google Shape;2894;p19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2895"/>
        <p:cNvGrpSpPr/>
        <p:nvPr/>
      </p:nvGrpSpPr>
      <p:grpSpPr>
        <a:xfrm>
          <a:off x="0" y="0"/>
          <a:ext cx="0" cy="0"/>
          <a:chOff x="0" y="0"/>
          <a:chExt cx="0" cy="0"/>
        </a:xfrm>
      </p:grpSpPr>
      <p:pic>
        <p:nvPicPr>
          <p:cNvPr id="2896" name="Google Shape;2896;p19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97" name="Google Shape;2897;p19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8" name="Google Shape;2898;p19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99" name="Google Shape;2899;p199"/>
          <p:cNvGrpSpPr/>
          <p:nvPr/>
        </p:nvGrpSpPr>
        <p:grpSpPr>
          <a:xfrm>
            <a:off x="1060707" y="857568"/>
            <a:ext cx="3060700" cy="3921125"/>
            <a:chOff x="520700" y="865188"/>
            <a:chExt cx="3060700" cy="3921125"/>
          </a:xfrm>
        </p:grpSpPr>
        <p:cxnSp>
          <p:nvCxnSpPr>
            <p:cNvPr id="2900" name="Google Shape;2900;p199"/>
            <p:cNvCxnSpPr>
              <a:stCxn id="2901" idx="6"/>
              <a:endCxn id="2902" idx="2"/>
            </p:cNvCxnSpPr>
            <p:nvPr/>
          </p:nvCxnSpPr>
          <p:spPr>
            <a:xfrm rot="10800000" flipH="1">
              <a:off x="2484438" y="9690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2903" name="Google Shape;2903;p199"/>
            <p:cNvCxnSpPr>
              <a:stCxn id="2901" idx="6"/>
              <a:endCxn id="2904" idx="2"/>
            </p:cNvCxnSpPr>
            <p:nvPr/>
          </p:nvCxnSpPr>
          <p:spPr>
            <a:xfrm rot="10800000" flipH="1">
              <a:off x="2484438" y="15882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2905" name="Google Shape;2905;p199"/>
            <p:cNvCxnSpPr>
              <a:stCxn id="2901" idx="6"/>
              <a:endCxn id="2906" idx="2"/>
            </p:cNvCxnSpPr>
            <p:nvPr/>
          </p:nvCxnSpPr>
          <p:spPr>
            <a:xfrm rot="10800000" flipH="1">
              <a:off x="2484438" y="2206551"/>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2907" name="Google Shape;2907;p199"/>
            <p:cNvCxnSpPr>
              <a:stCxn id="2901" idx="6"/>
              <a:endCxn id="2908" idx="2"/>
            </p:cNvCxnSpPr>
            <p:nvPr/>
          </p:nvCxnSpPr>
          <p:spPr>
            <a:xfrm>
              <a:off x="2484438" y="28257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2909" name="Google Shape;2909;p199"/>
            <p:cNvCxnSpPr>
              <a:stCxn id="2901" idx="6"/>
              <a:endCxn id="2910" idx="2"/>
            </p:cNvCxnSpPr>
            <p:nvPr/>
          </p:nvCxnSpPr>
          <p:spPr>
            <a:xfrm>
              <a:off x="2484438" y="28257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2911" name="Google Shape;2911;p199"/>
            <p:cNvCxnSpPr>
              <a:stCxn id="2901" idx="6"/>
              <a:endCxn id="2912" idx="2"/>
            </p:cNvCxnSpPr>
            <p:nvPr/>
          </p:nvCxnSpPr>
          <p:spPr>
            <a:xfrm>
              <a:off x="2484438" y="2825750"/>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2913" name="Google Shape;2913;p199"/>
            <p:cNvCxnSpPr>
              <a:endCxn id="291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2901" name="Google Shape;2901;p19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902" name="Google Shape;2902;p19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904" name="Google Shape;2904;p19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912" name="Google Shape;2912;p19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910" name="Google Shape;2910;p19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906" name="Google Shape;2906;p19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914" name="Google Shape;2914;p19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908" name="Google Shape;2908;p19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915" name="Google Shape;2915;p19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6" name="Google Shape;2916;p19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7" name="Google Shape;2917;p19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8" name="Google Shape;2918;p19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9" name="Google Shape;2919;p19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0" name="Google Shape;2920;p19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1" name="Google Shape;2921;p19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2" name="Google Shape;2922;p19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2923"/>
        <p:cNvGrpSpPr/>
        <p:nvPr/>
      </p:nvGrpSpPr>
      <p:grpSpPr>
        <a:xfrm>
          <a:off x="0" y="0"/>
          <a:ext cx="0" cy="0"/>
          <a:chOff x="0" y="0"/>
          <a:chExt cx="0" cy="0"/>
        </a:xfrm>
      </p:grpSpPr>
      <p:pic>
        <p:nvPicPr>
          <p:cNvPr id="2924" name="Google Shape;2924;p2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25" name="Google Shape;2925;p20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6" name="Google Shape;2926;p20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27" name="Google Shape;2927;p200"/>
          <p:cNvGrpSpPr/>
          <p:nvPr/>
        </p:nvGrpSpPr>
        <p:grpSpPr>
          <a:xfrm>
            <a:off x="1060707" y="857568"/>
            <a:ext cx="3060700" cy="3921125"/>
            <a:chOff x="520700" y="865188"/>
            <a:chExt cx="3060700" cy="3921125"/>
          </a:xfrm>
        </p:grpSpPr>
        <p:cxnSp>
          <p:nvCxnSpPr>
            <p:cNvPr id="2928" name="Google Shape;2928;p200"/>
            <p:cNvCxnSpPr>
              <a:stCxn id="2929" idx="6"/>
              <a:endCxn id="2930" idx="2"/>
            </p:cNvCxnSpPr>
            <p:nvPr/>
          </p:nvCxnSpPr>
          <p:spPr>
            <a:xfrm rot="10800000" flipH="1">
              <a:off x="2484438" y="9690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2931" name="Google Shape;2931;p200"/>
            <p:cNvCxnSpPr>
              <a:stCxn id="2929" idx="6"/>
              <a:endCxn id="2932" idx="2"/>
            </p:cNvCxnSpPr>
            <p:nvPr/>
          </p:nvCxnSpPr>
          <p:spPr>
            <a:xfrm rot="10800000" flipH="1">
              <a:off x="2484438" y="15882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2933" name="Google Shape;2933;p200"/>
            <p:cNvCxnSpPr>
              <a:stCxn id="2929" idx="6"/>
              <a:endCxn id="2934" idx="2"/>
            </p:cNvCxnSpPr>
            <p:nvPr/>
          </p:nvCxnSpPr>
          <p:spPr>
            <a:xfrm rot="10800000" flipH="1">
              <a:off x="2484438" y="2206551"/>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2935" name="Google Shape;2935;p200"/>
            <p:cNvCxnSpPr>
              <a:stCxn id="2929" idx="6"/>
              <a:endCxn id="2936" idx="2"/>
            </p:cNvCxnSpPr>
            <p:nvPr/>
          </p:nvCxnSpPr>
          <p:spPr>
            <a:xfrm>
              <a:off x="2484438" y="28257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2937" name="Google Shape;2937;p200"/>
            <p:cNvCxnSpPr>
              <a:stCxn id="2929" idx="6"/>
              <a:endCxn id="2938" idx="2"/>
            </p:cNvCxnSpPr>
            <p:nvPr/>
          </p:nvCxnSpPr>
          <p:spPr>
            <a:xfrm>
              <a:off x="2484438" y="28257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2939" name="Google Shape;2939;p200"/>
            <p:cNvCxnSpPr>
              <a:stCxn id="2929" idx="6"/>
              <a:endCxn id="2940" idx="2"/>
            </p:cNvCxnSpPr>
            <p:nvPr/>
          </p:nvCxnSpPr>
          <p:spPr>
            <a:xfrm>
              <a:off x="2484438" y="2825750"/>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2941" name="Google Shape;2941;p200"/>
            <p:cNvCxnSpPr>
              <a:endCxn id="2942"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2929" name="Google Shape;2929;p20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930" name="Google Shape;2930;p20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932" name="Google Shape;2932;p20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940" name="Google Shape;2940;p20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938" name="Google Shape;2938;p20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934" name="Google Shape;2934;p20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942" name="Google Shape;2942;p20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936" name="Google Shape;2936;p20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943" name="Google Shape;2943;p20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4" name="Google Shape;2944;p20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5" name="Google Shape;2945;p20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6" name="Google Shape;2946;p20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7" name="Google Shape;2947;p20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8" name="Google Shape;2948;p20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9" name="Google Shape;2949;p20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50" name="Google Shape;2950;p20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2951"/>
        <p:cNvGrpSpPr/>
        <p:nvPr/>
      </p:nvGrpSpPr>
      <p:grpSpPr>
        <a:xfrm>
          <a:off x="0" y="0"/>
          <a:ext cx="0" cy="0"/>
          <a:chOff x="0" y="0"/>
          <a:chExt cx="0" cy="0"/>
        </a:xfrm>
      </p:grpSpPr>
      <p:pic>
        <p:nvPicPr>
          <p:cNvPr id="2952" name="Google Shape;2952;p20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3" name="Google Shape;2953;p20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54" name="Google Shape;2954;p20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55" name="Google Shape;2955;p201"/>
          <p:cNvGrpSpPr/>
          <p:nvPr/>
        </p:nvGrpSpPr>
        <p:grpSpPr>
          <a:xfrm>
            <a:off x="1060707" y="857568"/>
            <a:ext cx="3060700" cy="3921125"/>
            <a:chOff x="520700" y="865188"/>
            <a:chExt cx="3060700" cy="3921125"/>
          </a:xfrm>
        </p:grpSpPr>
        <p:cxnSp>
          <p:nvCxnSpPr>
            <p:cNvPr id="2956" name="Google Shape;2956;p201"/>
            <p:cNvCxnSpPr>
              <a:stCxn id="2957" idx="6"/>
              <a:endCxn id="2958" idx="2"/>
            </p:cNvCxnSpPr>
            <p:nvPr/>
          </p:nvCxnSpPr>
          <p:spPr>
            <a:xfrm rot="10800000" flipH="1">
              <a:off x="2484438" y="9690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2959" name="Google Shape;2959;p201"/>
            <p:cNvCxnSpPr>
              <a:stCxn id="2957" idx="6"/>
              <a:endCxn id="2960" idx="2"/>
            </p:cNvCxnSpPr>
            <p:nvPr/>
          </p:nvCxnSpPr>
          <p:spPr>
            <a:xfrm rot="10800000" flipH="1">
              <a:off x="2484438" y="15882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2961" name="Google Shape;2961;p201"/>
            <p:cNvCxnSpPr>
              <a:stCxn id="2957" idx="6"/>
              <a:endCxn id="2962" idx="2"/>
            </p:cNvCxnSpPr>
            <p:nvPr/>
          </p:nvCxnSpPr>
          <p:spPr>
            <a:xfrm rot="10800000" flipH="1">
              <a:off x="2484438" y="2206551"/>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2963" name="Google Shape;2963;p201"/>
            <p:cNvCxnSpPr>
              <a:stCxn id="2957" idx="6"/>
              <a:endCxn id="2964" idx="2"/>
            </p:cNvCxnSpPr>
            <p:nvPr/>
          </p:nvCxnSpPr>
          <p:spPr>
            <a:xfrm>
              <a:off x="2484438" y="28257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2965" name="Google Shape;2965;p201"/>
            <p:cNvCxnSpPr>
              <a:stCxn id="2957" idx="6"/>
              <a:endCxn id="2966" idx="2"/>
            </p:cNvCxnSpPr>
            <p:nvPr/>
          </p:nvCxnSpPr>
          <p:spPr>
            <a:xfrm>
              <a:off x="2484438" y="28257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2967" name="Google Shape;2967;p201"/>
            <p:cNvCxnSpPr>
              <a:stCxn id="2957" idx="6"/>
              <a:endCxn id="2968" idx="2"/>
            </p:cNvCxnSpPr>
            <p:nvPr/>
          </p:nvCxnSpPr>
          <p:spPr>
            <a:xfrm>
              <a:off x="2484438" y="2825750"/>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2969" name="Google Shape;2969;p201"/>
            <p:cNvCxnSpPr>
              <a:endCxn id="2970"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2957" name="Google Shape;2957;p20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958" name="Google Shape;2958;p20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960" name="Google Shape;2960;p20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968" name="Google Shape;2968;p20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966" name="Google Shape;2966;p20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962" name="Google Shape;2962;p20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970" name="Google Shape;2970;p20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964" name="Google Shape;2964;p20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971" name="Google Shape;2971;p20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2" name="Google Shape;2972;p20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3" name="Google Shape;2973;p20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4" name="Google Shape;2974;p20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5" name="Google Shape;2975;p20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6" name="Google Shape;2976;p20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7" name="Google Shape;2977;p20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8" name="Google Shape;2978;p20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2979"/>
        <p:cNvGrpSpPr/>
        <p:nvPr/>
      </p:nvGrpSpPr>
      <p:grpSpPr>
        <a:xfrm>
          <a:off x="0" y="0"/>
          <a:ext cx="0" cy="0"/>
          <a:chOff x="0" y="0"/>
          <a:chExt cx="0" cy="0"/>
        </a:xfrm>
      </p:grpSpPr>
      <p:pic>
        <p:nvPicPr>
          <p:cNvPr id="2980" name="Google Shape;2980;p20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81" name="Google Shape;2981;p20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2" name="Google Shape;2982;p20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83" name="Google Shape;2983;p202"/>
          <p:cNvGrpSpPr/>
          <p:nvPr/>
        </p:nvGrpSpPr>
        <p:grpSpPr>
          <a:xfrm>
            <a:off x="1941529" y="1105301"/>
            <a:ext cx="5260942" cy="3388546"/>
            <a:chOff x="1941529" y="1120931"/>
            <a:chExt cx="5260942" cy="3388546"/>
          </a:xfrm>
        </p:grpSpPr>
        <p:sp>
          <p:nvSpPr>
            <p:cNvPr id="2984" name="Google Shape;2984;p202"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5" name="Google Shape;2985;p202"/>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2986" name="Google Shape;2986;p202"/>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2987" name="Google Shape;2987;p202"/>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2988" name="Google Shape;2988;p202"/>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2989" name="Google Shape;2989;p202"/>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2990" name="Google Shape;2990;p202"/>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2991" name="Google Shape;2991;p202"/>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2992" name="Google Shape;2992;p202"/>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2993" name="Google Shape;2993;p202"/>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4" name="Google Shape;2994;p202"/>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5" name="Google Shape;2995;p202"/>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6" name="Google Shape;2996;p202"/>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7" name="Google Shape;2997;p202"/>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8" name="Google Shape;2998;p202"/>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9" name="Google Shape;2999;p202"/>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0" name="Google Shape;3000;p202"/>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1" name="Google Shape;3001;p202"/>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127"/>
        <p:cNvGrpSpPr/>
        <p:nvPr/>
      </p:nvGrpSpPr>
      <p:grpSpPr>
        <a:xfrm>
          <a:off x="0" y="0"/>
          <a:ext cx="0" cy="0"/>
          <a:chOff x="0" y="0"/>
          <a:chExt cx="0" cy="0"/>
        </a:xfrm>
      </p:grpSpPr>
      <p:pic>
        <p:nvPicPr>
          <p:cNvPr id="128" name="Google Shape;128;p22"/>
          <p:cNvPicPr preferRelativeResize="0"/>
          <p:nvPr/>
        </p:nvPicPr>
        <p:blipFill rotWithShape="1">
          <a:blip r:embed="rId2">
            <a:alphaModFix/>
          </a:blip>
          <a:srcRect l="50" t="46" r="26" b="10"/>
          <a:stretch/>
        </p:blipFill>
        <p:spPr>
          <a:xfrm>
            <a:off x="6412523" y="0"/>
            <a:ext cx="2731477" cy="5143500"/>
          </a:xfrm>
          <a:prstGeom prst="rect">
            <a:avLst/>
          </a:prstGeom>
          <a:noFill/>
          <a:ln>
            <a:noFill/>
          </a:ln>
        </p:spPr>
      </p:pic>
      <p:pic>
        <p:nvPicPr>
          <p:cNvPr id="129" name="Google Shape;129;p22"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130" name="Google Shape;130;p22"/>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1" name="Google Shape;131;p22"/>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2" name="Google Shape;132;p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 name="Google Shape;133;p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3002"/>
        <p:cNvGrpSpPr/>
        <p:nvPr/>
      </p:nvGrpSpPr>
      <p:grpSpPr>
        <a:xfrm>
          <a:off x="0" y="0"/>
          <a:ext cx="0" cy="0"/>
          <a:chOff x="0" y="0"/>
          <a:chExt cx="0" cy="0"/>
        </a:xfrm>
      </p:grpSpPr>
      <p:pic>
        <p:nvPicPr>
          <p:cNvPr id="3003" name="Google Shape;3003;p2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04" name="Google Shape;3004;p20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5" name="Google Shape;3005;p20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06" name="Google Shape;3006;p203"/>
          <p:cNvGrpSpPr/>
          <p:nvPr/>
        </p:nvGrpSpPr>
        <p:grpSpPr>
          <a:xfrm>
            <a:off x="1761518" y="3131028"/>
            <a:ext cx="5620964" cy="646462"/>
            <a:chOff x="881517" y="3131028"/>
            <a:chExt cx="5620964" cy="646462"/>
          </a:xfrm>
        </p:grpSpPr>
        <p:grpSp>
          <p:nvGrpSpPr>
            <p:cNvPr id="3007" name="Google Shape;3007;p203"/>
            <p:cNvGrpSpPr/>
            <p:nvPr/>
          </p:nvGrpSpPr>
          <p:grpSpPr>
            <a:xfrm>
              <a:off x="881517" y="3131028"/>
              <a:ext cx="397892" cy="646462"/>
              <a:chOff x="1400864" y="1624076"/>
              <a:chExt cx="560368" cy="910439"/>
            </a:xfrm>
          </p:grpSpPr>
          <p:grpSp>
            <p:nvGrpSpPr>
              <p:cNvPr id="3008" name="Google Shape;3008;p203"/>
              <p:cNvGrpSpPr/>
              <p:nvPr/>
            </p:nvGrpSpPr>
            <p:grpSpPr>
              <a:xfrm>
                <a:off x="1400864" y="1624076"/>
                <a:ext cx="560368" cy="825149"/>
                <a:chOff x="1342876" y="1647676"/>
                <a:chExt cx="560368" cy="825149"/>
              </a:xfrm>
            </p:grpSpPr>
            <p:sp>
              <p:nvSpPr>
                <p:cNvPr id="3009" name="Google Shape;3009;p203"/>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10" name="Google Shape;3010;p20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11" name="Google Shape;3011;p20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012" name="Google Shape;3012;p20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13" name="Google Shape;3013;p203"/>
            <p:cNvGrpSpPr/>
            <p:nvPr/>
          </p:nvGrpSpPr>
          <p:grpSpPr>
            <a:xfrm>
              <a:off x="2622541" y="3131028"/>
              <a:ext cx="397892" cy="646462"/>
              <a:chOff x="1400864" y="1624076"/>
              <a:chExt cx="560368" cy="910439"/>
            </a:xfrm>
          </p:grpSpPr>
          <p:grpSp>
            <p:nvGrpSpPr>
              <p:cNvPr id="3014" name="Google Shape;3014;p203"/>
              <p:cNvGrpSpPr/>
              <p:nvPr/>
            </p:nvGrpSpPr>
            <p:grpSpPr>
              <a:xfrm>
                <a:off x="1400864" y="1624076"/>
                <a:ext cx="560368" cy="825149"/>
                <a:chOff x="1342876" y="1647676"/>
                <a:chExt cx="560368" cy="825149"/>
              </a:xfrm>
            </p:grpSpPr>
            <p:sp>
              <p:nvSpPr>
                <p:cNvPr id="3015" name="Google Shape;3015;p20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16" name="Google Shape;3016;p20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17" name="Google Shape;3017;p20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018" name="Google Shape;3018;p203"/>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19" name="Google Shape;3019;p203"/>
            <p:cNvGrpSpPr/>
            <p:nvPr/>
          </p:nvGrpSpPr>
          <p:grpSpPr>
            <a:xfrm>
              <a:off x="4363565" y="3131028"/>
              <a:ext cx="397892" cy="646462"/>
              <a:chOff x="1400864" y="1624076"/>
              <a:chExt cx="560368" cy="910439"/>
            </a:xfrm>
          </p:grpSpPr>
          <p:grpSp>
            <p:nvGrpSpPr>
              <p:cNvPr id="3020" name="Google Shape;3020;p203"/>
              <p:cNvGrpSpPr/>
              <p:nvPr/>
            </p:nvGrpSpPr>
            <p:grpSpPr>
              <a:xfrm>
                <a:off x="1400864" y="1624076"/>
                <a:ext cx="560368" cy="825149"/>
                <a:chOff x="1342876" y="1647676"/>
                <a:chExt cx="560368" cy="825149"/>
              </a:xfrm>
            </p:grpSpPr>
            <p:sp>
              <p:nvSpPr>
                <p:cNvPr id="3021" name="Google Shape;3021;p203"/>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22" name="Google Shape;3022;p20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23" name="Google Shape;3023;p20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024" name="Google Shape;3024;p20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25" name="Google Shape;3025;p203"/>
            <p:cNvGrpSpPr/>
            <p:nvPr/>
          </p:nvGrpSpPr>
          <p:grpSpPr>
            <a:xfrm>
              <a:off x="6104589" y="3131028"/>
              <a:ext cx="397892" cy="646462"/>
              <a:chOff x="1400864" y="1624076"/>
              <a:chExt cx="560368" cy="910439"/>
            </a:xfrm>
          </p:grpSpPr>
          <p:grpSp>
            <p:nvGrpSpPr>
              <p:cNvPr id="3026" name="Google Shape;3026;p203"/>
              <p:cNvGrpSpPr/>
              <p:nvPr/>
            </p:nvGrpSpPr>
            <p:grpSpPr>
              <a:xfrm>
                <a:off x="1400864" y="1624076"/>
                <a:ext cx="560368" cy="825149"/>
                <a:chOff x="1342876" y="1647676"/>
                <a:chExt cx="560368" cy="825149"/>
              </a:xfrm>
            </p:grpSpPr>
            <p:sp>
              <p:nvSpPr>
                <p:cNvPr id="3027" name="Google Shape;3027;p20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28" name="Google Shape;3028;p20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29" name="Google Shape;3029;p20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030" name="Google Shape;3030;p203"/>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031" name="Google Shape;3031;p203"/>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2" name="Google Shape;3032;p203"/>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3" name="Google Shape;3033;p203"/>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4" name="Google Shape;3034;p203"/>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035" name="Google Shape;3035;p203"/>
          <p:cNvGrpSpPr/>
          <p:nvPr/>
        </p:nvGrpSpPr>
        <p:grpSpPr>
          <a:xfrm>
            <a:off x="881517" y="1424144"/>
            <a:ext cx="7361989" cy="646462"/>
            <a:chOff x="881517" y="2219381"/>
            <a:chExt cx="7361989" cy="646462"/>
          </a:xfrm>
        </p:grpSpPr>
        <p:grpSp>
          <p:nvGrpSpPr>
            <p:cNvPr id="3036" name="Google Shape;3036;p203"/>
            <p:cNvGrpSpPr/>
            <p:nvPr/>
          </p:nvGrpSpPr>
          <p:grpSpPr>
            <a:xfrm>
              <a:off x="881517" y="2219381"/>
              <a:ext cx="397892" cy="646462"/>
              <a:chOff x="1400864" y="1624076"/>
              <a:chExt cx="560368" cy="910439"/>
            </a:xfrm>
          </p:grpSpPr>
          <p:grpSp>
            <p:nvGrpSpPr>
              <p:cNvPr id="3037" name="Google Shape;3037;p203"/>
              <p:cNvGrpSpPr/>
              <p:nvPr/>
            </p:nvGrpSpPr>
            <p:grpSpPr>
              <a:xfrm>
                <a:off x="1400864" y="1624076"/>
                <a:ext cx="560368" cy="825149"/>
                <a:chOff x="1342876" y="1647676"/>
                <a:chExt cx="560368" cy="825149"/>
              </a:xfrm>
            </p:grpSpPr>
            <p:sp>
              <p:nvSpPr>
                <p:cNvPr id="3038" name="Google Shape;3038;p20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39" name="Google Shape;3039;p20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40" name="Google Shape;3040;p20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041" name="Google Shape;3041;p203"/>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42" name="Google Shape;3042;p203"/>
            <p:cNvGrpSpPr/>
            <p:nvPr/>
          </p:nvGrpSpPr>
          <p:grpSpPr>
            <a:xfrm>
              <a:off x="2622541" y="2219381"/>
              <a:ext cx="397892" cy="646462"/>
              <a:chOff x="1400864" y="1624076"/>
              <a:chExt cx="560368" cy="910439"/>
            </a:xfrm>
          </p:grpSpPr>
          <p:grpSp>
            <p:nvGrpSpPr>
              <p:cNvPr id="3043" name="Google Shape;3043;p203"/>
              <p:cNvGrpSpPr/>
              <p:nvPr/>
            </p:nvGrpSpPr>
            <p:grpSpPr>
              <a:xfrm>
                <a:off x="1400864" y="1624076"/>
                <a:ext cx="560368" cy="825149"/>
                <a:chOff x="1342876" y="1647676"/>
                <a:chExt cx="560368" cy="825149"/>
              </a:xfrm>
            </p:grpSpPr>
            <p:sp>
              <p:nvSpPr>
                <p:cNvPr id="3044" name="Google Shape;3044;p203"/>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45" name="Google Shape;3045;p20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46" name="Google Shape;3046;p20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047" name="Google Shape;3047;p20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48" name="Google Shape;3048;p203"/>
            <p:cNvGrpSpPr/>
            <p:nvPr/>
          </p:nvGrpSpPr>
          <p:grpSpPr>
            <a:xfrm>
              <a:off x="4363565" y="2219381"/>
              <a:ext cx="397892" cy="646462"/>
              <a:chOff x="1400864" y="1624076"/>
              <a:chExt cx="560368" cy="910439"/>
            </a:xfrm>
          </p:grpSpPr>
          <p:grpSp>
            <p:nvGrpSpPr>
              <p:cNvPr id="3049" name="Google Shape;3049;p203"/>
              <p:cNvGrpSpPr/>
              <p:nvPr/>
            </p:nvGrpSpPr>
            <p:grpSpPr>
              <a:xfrm>
                <a:off x="1400864" y="1624076"/>
                <a:ext cx="560368" cy="825149"/>
                <a:chOff x="1342876" y="1647676"/>
                <a:chExt cx="560368" cy="825149"/>
              </a:xfrm>
            </p:grpSpPr>
            <p:sp>
              <p:nvSpPr>
                <p:cNvPr id="3050" name="Google Shape;3050;p20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51" name="Google Shape;3051;p20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52" name="Google Shape;3052;p20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053" name="Google Shape;3053;p203"/>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54" name="Google Shape;3054;p203"/>
            <p:cNvGrpSpPr/>
            <p:nvPr/>
          </p:nvGrpSpPr>
          <p:grpSpPr>
            <a:xfrm>
              <a:off x="6104589" y="2219381"/>
              <a:ext cx="397892" cy="646462"/>
              <a:chOff x="1400864" y="1624076"/>
              <a:chExt cx="560368" cy="910439"/>
            </a:xfrm>
          </p:grpSpPr>
          <p:grpSp>
            <p:nvGrpSpPr>
              <p:cNvPr id="3055" name="Google Shape;3055;p203"/>
              <p:cNvGrpSpPr/>
              <p:nvPr/>
            </p:nvGrpSpPr>
            <p:grpSpPr>
              <a:xfrm>
                <a:off x="1400864" y="1624076"/>
                <a:ext cx="560368" cy="825149"/>
                <a:chOff x="1342876" y="1647676"/>
                <a:chExt cx="560368" cy="825149"/>
              </a:xfrm>
            </p:grpSpPr>
            <p:sp>
              <p:nvSpPr>
                <p:cNvPr id="3056" name="Google Shape;3056;p203"/>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57" name="Google Shape;3057;p20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58" name="Google Shape;3058;p20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059" name="Google Shape;3059;p20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60" name="Google Shape;3060;p203"/>
            <p:cNvGrpSpPr/>
            <p:nvPr/>
          </p:nvGrpSpPr>
          <p:grpSpPr>
            <a:xfrm>
              <a:off x="7845614" y="2219381"/>
              <a:ext cx="397892" cy="646462"/>
              <a:chOff x="1400864" y="1624076"/>
              <a:chExt cx="560368" cy="910439"/>
            </a:xfrm>
          </p:grpSpPr>
          <p:grpSp>
            <p:nvGrpSpPr>
              <p:cNvPr id="3061" name="Google Shape;3061;p203"/>
              <p:cNvGrpSpPr/>
              <p:nvPr/>
            </p:nvGrpSpPr>
            <p:grpSpPr>
              <a:xfrm>
                <a:off x="1400864" y="1624076"/>
                <a:ext cx="560368" cy="825149"/>
                <a:chOff x="1342876" y="1647676"/>
                <a:chExt cx="560368" cy="825149"/>
              </a:xfrm>
            </p:grpSpPr>
            <p:sp>
              <p:nvSpPr>
                <p:cNvPr id="3062" name="Google Shape;3062;p20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3" name="Google Shape;3063;p20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64" name="Google Shape;3064;p20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065" name="Google Shape;3065;p203"/>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066" name="Google Shape;3066;p203"/>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67" name="Google Shape;3067;p203"/>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68" name="Google Shape;3068;p203"/>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69" name="Google Shape;3069;p203"/>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70" name="Google Shape;3070;p203"/>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3071"/>
        <p:cNvGrpSpPr/>
        <p:nvPr/>
      </p:nvGrpSpPr>
      <p:grpSpPr>
        <a:xfrm>
          <a:off x="0" y="0"/>
          <a:ext cx="0" cy="0"/>
          <a:chOff x="0" y="0"/>
          <a:chExt cx="0" cy="0"/>
        </a:xfrm>
      </p:grpSpPr>
      <p:pic>
        <p:nvPicPr>
          <p:cNvPr id="3072" name="Google Shape;3072;p20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73" name="Google Shape;3073;p20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74" name="Google Shape;3074;p20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75" name="Google Shape;3075;p204"/>
          <p:cNvGrpSpPr/>
          <p:nvPr/>
        </p:nvGrpSpPr>
        <p:grpSpPr>
          <a:xfrm>
            <a:off x="1761518" y="3131028"/>
            <a:ext cx="5620964" cy="646462"/>
            <a:chOff x="881517" y="3131028"/>
            <a:chExt cx="5620964" cy="646462"/>
          </a:xfrm>
        </p:grpSpPr>
        <p:grpSp>
          <p:nvGrpSpPr>
            <p:cNvPr id="3076" name="Google Shape;3076;p204"/>
            <p:cNvGrpSpPr/>
            <p:nvPr/>
          </p:nvGrpSpPr>
          <p:grpSpPr>
            <a:xfrm>
              <a:off x="881517" y="3131028"/>
              <a:ext cx="397892" cy="646462"/>
              <a:chOff x="1400864" y="1624076"/>
              <a:chExt cx="560368" cy="910439"/>
            </a:xfrm>
          </p:grpSpPr>
          <p:grpSp>
            <p:nvGrpSpPr>
              <p:cNvPr id="3077" name="Google Shape;3077;p204"/>
              <p:cNvGrpSpPr/>
              <p:nvPr/>
            </p:nvGrpSpPr>
            <p:grpSpPr>
              <a:xfrm>
                <a:off x="1400864" y="1624076"/>
                <a:ext cx="560368" cy="825149"/>
                <a:chOff x="1342876" y="1647676"/>
                <a:chExt cx="560368" cy="825149"/>
              </a:xfrm>
            </p:grpSpPr>
            <p:sp>
              <p:nvSpPr>
                <p:cNvPr id="3078" name="Google Shape;3078;p204"/>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79" name="Google Shape;3079;p20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80" name="Google Shape;3080;p20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081" name="Google Shape;3081;p20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82" name="Google Shape;3082;p204"/>
            <p:cNvGrpSpPr/>
            <p:nvPr/>
          </p:nvGrpSpPr>
          <p:grpSpPr>
            <a:xfrm>
              <a:off x="2622541" y="3131028"/>
              <a:ext cx="397892" cy="646462"/>
              <a:chOff x="1400864" y="1624076"/>
              <a:chExt cx="560368" cy="910439"/>
            </a:xfrm>
          </p:grpSpPr>
          <p:grpSp>
            <p:nvGrpSpPr>
              <p:cNvPr id="3083" name="Google Shape;3083;p204"/>
              <p:cNvGrpSpPr/>
              <p:nvPr/>
            </p:nvGrpSpPr>
            <p:grpSpPr>
              <a:xfrm>
                <a:off x="1400864" y="1624076"/>
                <a:ext cx="560368" cy="825149"/>
                <a:chOff x="1342876" y="1647676"/>
                <a:chExt cx="560368" cy="825149"/>
              </a:xfrm>
            </p:grpSpPr>
            <p:sp>
              <p:nvSpPr>
                <p:cNvPr id="3084" name="Google Shape;3084;p20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85" name="Google Shape;3085;p20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86" name="Google Shape;3086;p20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087" name="Google Shape;3087;p204"/>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88" name="Google Shape;3088;p204"/>
            <p:cNvGrpSpPr/>
            <p:nvPr/>
          </p:nvGrpSpPr>
          <p:grpSpPr>
            <a:xfrm>
              <a:off x="4363565" y="3131028"/>
              <a:ext cx="397892" cy="646462"/>
              <a:chOff x="1400864" y="1624076"/>
              <a:chExt cx="560368" cy="910439"/>
            </a:xfrm>
          </p:grpSpPr>
          <p:grpSp>
            <p:nvGrpSpPr>
              <p:cNvPr id="3089" name="Google Shape;3089;p204"/>
              <p:cNvGrpSpPr/>
              <p:nvPr/>
            </p:nvGrpSpPr>
            <p:grpSpPr>
              <a:xfrm>
                <a:off x="1400864" y="1624076"/>
                <a:ext cx="560368" cy="825149"/>
                <a:chOff x="1342876" y="1647676"/>
                <a:chExt cx="560368" cy="825149"/>
              </a:xfrm>
            </p:grpSpPr>
            <p:sp>
              <p:nvSpPr>
                <p:cNvPr id="3090" name="Google Shape;3090;p204"/>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91" name="Google Shape;3091;p20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92" name="Google Shape;3092;p20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093" name="Google Shape;3093;p20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4" name="Google Shape;3094;p204"/>
            <p:cNvGrpSpPr/>
            <p:nvPr/>
          </p:nvGrpSpPr>
          <p:grpSpPr>
            <a:xfrm>
              <a:off x="6104589" y="3131028"/>
              <a:ext cx="397892" cy="646462"/>
              <a:chOff x="1400864" y="1624076"/>
              <a:chExt cx="560368" cy="910439"/>
            </a:xfrm>
          </p:grpSpPr>
          <p:grpSp>
            <p:nvGrpSpPr>
              <p:cNvPr id="3095" name="Google Shape;3095;p204"/>
              <p:cNvGrpSpPr/>
              <p:nvPr/>
            </p:nvGrpSpPr>
            <p:grpSpPr>
              <a:xfrm>
                <a:off x="1400864" y="1624076"/>
                <a:ext cx="560368" cy="825149"/>
                <a:chOff x="1342876" y="1647676"/>
                <a:chExt cx="560368" cy="825149"/>
              </a:xfrm>
            </p:grpSpPr>
            <p:sp>
              <p:nvSpPr>
                <p:cNvPr id="3096" name="Google Shape;3096;p20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97" name="Google Shape;3097;p20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98" name="Google Shape;3098;p20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099" name="Google Shape;3099;p204"/>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100" name="Google Shape;3100;p20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1" name="Google Shape;3101;p20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2" name="Google Shape;3102;p20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3" name="Google Shape;3103;p20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104" name="Google Shape;3104;p204"/>
          <p:cNvGrpSpPr/>
          <p:nvPr/>
        </p:nvGrpSpPr>
        <p:grpSpPr>
          <a:xfrm>
            <a:off x="881517" y="1424144"/>
            <a:ext cx="7361989" cy="646462"/>
            <a:chOff x="881517" y="2219381"/>
            <a:chExt cx="7361989" cy="646462"/>
          </a:xfrm>
        </p:grpSpPr>
        <p:grpSp>
          <p:nvGrpSpPr>
            <p:cNvPr id="3105" name="Google Shape;3105;p204"/>
            <p:cNvGrpSpPr/>
            <p:nvPr/>
          </p:nvGrpSpPr>
          <p:grpSpPr>
            <a:xfrm>
              <a:off x="881517" y="2219381"/>
              <a:ext cx="397892" cy="646462"/>
              <a:chOff x="1400864" y="1624076"/>
              <a:chExt cx="560368" cy="910439"/>
            </a:xfrm>
          </p:grpSpPr>
          <p:grpSp>
            <p:nvGrpSpPr>
              <p:cNvPr id="3106" name="Google Shape;3106;p204"/>
              <p:cNvGrpSpPr/>
              <p:nvPr/>
            </p:nvGrpSpPr>
            <p:grpSpPr>
              <a:xfrm>
                <a:off x="1400864" y="1624076"/>
                <a:ext cx="560368" cy="825149"/>
                <a:chOff x="1342876" y="1647676"/>
                <a:chExt cx="560368" cy="825149"/>
              </a:xfrm>
            </p:grpSpPr>
            <p:sp>
              <p:nvSpPr>
                <p:cNvPr id="3107" name="Google Shape;3107;p20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08" name="Google Shape;3108;p20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09" name="Google Shape;3109;p20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110" name="Google Shape;3110;p204"/>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11" name="Google Shape;3111;p204"/>
            <p:cNvGrpSpPr/>
            <p:nvPr/>
          </p:nvGrpSpPr>
          <p:grpSpPr>
            <a:xfrm>
              <a:off x="2622541" y="2219381"/>
              <a:ext cx="397892" cy="646462"/>
              <a:chOff x="1400864" y="1624076"/>
              <a:chExt cx="560368" cy="910439"/>
            </a:xfrm>
          </p:grpSpPr>
          <p:grpSp>
            <p:nvGrpSpPr>
              <p:cNvPr id="3112" name="Google Shape;3112;p204"/>
              <p:cNvGrpSpPr/>
              <p:nvPr/>
            </p:nvGrpSpPr>
            <p:grpSpPr>
              <a:xfrm>
                <a:off x="1400864" y="1624076"/>
                <a:ext cx="560368" cy="825149"/>
                <a:chOff x="1342876" y="1647676"/>
                <a:chExt cx="560368" cy="825149"/>
              </a:xfrm>
            </p:grpSpPr>
            <p:sp>
              <p:nvSpPr>
                <p:cNvPr id="3113" name="Google Shape;3113;p204"/>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4" name="Google Shape;3114;p20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15" name="Google Shape;3115;p20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116" name="Google Shape;3116;p20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17" name="Google Shape;3117;p204"/>
            <p:cNvGrpSpPr/>
            <p:nvPr/>
          </p:nvGrpSpPr>
          <p:grpSpPr>
            <a:xfrm>
              <a:off x="4363565" y="2219381"/>
              <a:ext cx="397892" cy="646462"/>
              <a:chOff x="1400864" y="1624076"/>
              <a:chExt cx="560368" cy="910439"/>
            </a:xfrm>
          </p:grpSpPr>
          <p:grpSp>
            <p:nvGrpSpPr>
              <p:cNvPr id="3118" name="Google Shape;3118;p204"/>
              <p:cNvGrpSpPr/>
              <p:nvPr/>
            </p:nvGrpSpPr>
            <p:grpSpPr>
              <a:xfrm>
                <a:off x="1400864" y="1624076"/>
                <a:ext cx="560368" cy="825149"/>
                <a:chOff x="1342876" y="1647676"/>
                <a:chExt cx="560368" cy="825149"/>
              </a:xfrm>
            </p:grpSpPr>
            <p:sp>
              <p:nvSpPr>
                <p:cNvPr id="3119" name="Google Shape;3119;p20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20" name="Google Shape;3120;p20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21" name="Google Shape;3121;p20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122" name="Google Shape;3122;p204"/>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23" name="Google Shape;3123;p204"/>
            <p:cNvGrpSpPr/>
            <p:nvPr/>
          </p:nvGrpSpPr>
          <p:grpSpPr>
            <a:xfrm>
              <a:off x="6104589" y="2219381"/>
              <a:ext cx="397892" cy="646462"/>
              <a:chOff x="1400864" y="1624076"/>
              <a:chExt cx="560368" cy="910439"/>
            </a:xfrm>
          </p:grpSpPr>
          <p:grpSp>
            <p:nvGrpSpPr>
              <p:cNvPr id="3124" name="Google Shape;3124;p204"/>
              <p:cNvGrpSpPr/>
              <p:nvPr/>
            </p:nvGrpSpPr>
            <p:grpSpPr>
              <a:xfrm>
                <a:off x="1400864" y="1624076"/>
                <a:ext cx="560368" cy="825149"/>
                <a:chOff x="1342876" y="1647676"/>
                <a:chExt cx="560368" cy="825149"/>
              </a:xfrm>
            </p:grpSpPr>
            <p:sp>
              <p:nvSpPr>
                <p:cNvPr id="3125" name="Google Shape;3125;p204"/>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26" name="Google Shape;3126;p20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27" name="Google Shape;3127;p20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128" name="Google Shape;3128;p20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29" name="Google Shape;3129;p204"/>
            <p:cNvGrpSpPr/>
            <p:nvPr/>
          </p:nvGrpSpPr>
          <p:grpSpPr>
            <a:xfrm>
              <a:off x="7845614" y="2219381"/>
              <a:ext cx="397892" cy="646462"/>
              <a:chOff x="1400864" y="1624076"/>
              <a:chExt cx="560368" cy="910439"/>
            </a:xfrm>
          </p:grpSpPr>
          <p:grpSp>
            <p:nvGrpSpPr>
              <p:cNvPr id="3130" name="Google Shape;3130;p204"/>
              <p:cNvGrpSpPr/>
              <p:nvPr/>
            </p:nvGrpSpPr>
            <p:grpSpPr>
              <a:xfrm>
                <a:off x="1400864" y="1624076"/>
                <a:ext cx="560368" cy="825149"/>
                <a:chOff x="1342876" y="1647676"/>
                <a:chExt cx="560368" cy="825149"/>
              </a:xfrm>
            </p:grpSpPr>
            <p:sp>
              <p:nvSpPr>
                <p:cNvPr id="3131" name="Google Shape;3131;p20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32" name="Google Shape;3132;p20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33" name="Google Shape;3133;p20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134" name="Google Shape;3134;p204"/>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135" name="Google Shape;3135;p20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36" name="Google Shape;3136;p20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37" name="Google Shape;3137;p20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38" name="Google Shape;3138;p20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39" name="Google Shape;3139;p20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3140"/>
        <p:cNvGrpSpPr/>
        <p:nvPr/>
      </p:nvGrpSpPr>
      <p:grpSpPr>
        <a:xfrm>
          <a:off x="0" y="0"/>
          <a:ext cx="0" cy="0"/>
          <a:chOff x="0" y="0"/>
          <a:chExt cx="0" cy="0"/>
        </a:xfrm>
      </p:grpSpPr>
      <p:pic>
        <p:nvPicPr>
          <p:cNvPr id="3141" name="Google Shape;3141;p20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142" name="Google Shape;3142;p20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3" name="Google Shape;3143;p20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44" name="Google Shape;3144;p205"/>
          <p:cNvGrpSpPr/>
          <p:nvPr/>
        </p:nvGrpSpPr>
        <p:grpSpPr>
          <a:xfrm>
            <a:off x="1761518" y="3131028"/>
            <a:ext cx="5620964" cy="646462"/>
            <a:chOff x="881517" y="3131028"/>
            <a:chExt cx="5620964" cy="646462"/>
          </a:xfrm>
        </p:grpSpPr>
        <p:grpSp>
          <p:nvGrpSpPr>
            <p:cNvPr id="3145" name="Google Shape;3145;p205"/>
            <p:cNvGrpSpPr/>
            <p:nvPr/>
          </p:nvGrpSpPr>
          <p:grpSpPr>
            <a:xfrm>
              <a:off x="881517" y="3131028"/>
              <a:ext cx="397892" cy="646462"/>
              <a:chOff x="1400864" y="1624076"/>
              <a:chExt cx="560368" cy="910439"/>
            </a:xfrm>
          </p:grpSpPr>
          <p:grpSp>
            <p:nvGrpSpPr>
              <p:cNvPr id="3146" name="Google Shape;3146;p205"/>
              <p:cNvGrpSpPr/>
              <p:nvPr/>
            </p:nvGrpSpPr>
            <p:grpSpPr>
              <a:xfrm>
                <a:off x="1400864" y="1624076"/>
                <a:ext cx="560368" cy="825149"/>
                <a:chOff x="1342876" y="1647676"/>
                <a:chExt cx="560368" cy="825149"/>
              </a:xfrm>
            </p:grpSpPr>
            <p:sp>
              <p:nvSpPr>
                <p:cNvPr id="3147" name="Google Shape;3147;p205"/>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48" name="Google Shape;3148;p20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9" name="Google Shape;3149;p20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150" name="Google Shape;3150;p20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51" name="Google Shape;3151;p205"/>
            <p:cNvGrpSpPr/>
            <p:nvPr/>
          </p:nvGrpSpPr>
          <p:grpSpPr>
            <a:xfrm>
              <a:off x="2622541" y="3131028"/>
              <a:ext cx="397892" cy="646462"/>
              <a:chOff x="1400864" y="1624076"/>
              <a:chExt cx="560368" cy="910439"/>
            </a:xfrm>
          </p:grpSpPr>
          <p:grpSp>
            <p:nvGrpSpPr>
              <p:cNvPr id="3152" name="Google Shape;3152;p205"/>
              <p:cNvGrpSpPr/>
              <p:nvPr/>
            </p:nvGrpSpPr>
            <p:grpSpPr>
              <a:xfrm>
                <a:off x="1400864" y="1624076"/>
                <a:ext cx="560368" cy="825149"/>
                <a:chOff x="1342876" y="1647676"/>
                <a:chExt cx="560368" cy="825149"/>
              </a:xfrm>
            </p:grpSpPr>
            <p:sp>
              <p:nvSpPr>
                <p:cNvPr id="3153" name="Google Shape;3153;p20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54" name="Google Shape;3154;p20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55" name="Google Shape;3155;p20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156" name="Google Shape;3156;p205"/>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57" name="Google Shape;3157;p205"/>
            <p:cNvGrpSpPr/>
            <p:nvPr/>
          </p:nvGrpSpPr>
          <p:grpSpPr>
            <a:xfrm>
              <a:off x="4363565" y="3131028"/>
              <a:ext cx="397892" cy="646462"/>
              <a:chOff x="1400864" y="1624076"/>
              <a:chExt cx="560368" cy="910439"/>
            </a:xfrm>
          </p:grpSpPr>
          <p:grpSp>
            <p:nvGrpSpPr>
              <p:cNvPr id="3158" name="Google Shape;3158;p205"/>
              <p:cNvGrpSpPr/>
              <p:nvPr/>
            </p:nvGrpSpPr>
            <p:grpSpPr>
              <a:xfrm>
                <a:off x="1400864" y="1624076"/>
                <a:ext cx="560368" cy="825149"/>
                <a:chOff x="1342876" y="1647676"/>
                <a:chExt cx="560368" cy="825149"/>
              </a:xfrm>
            </p:grpSpPr>
            <p:sp>
              <p:nvSpPr>
                <p:cNvPr id="3159" name="Google Shape;3159;p205"/>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60" name="Google Shape;3160;p20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61" name="Google Shape;3161;p20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162" name="Google Shape;3162;p20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63" name="Google Shape;3163;p205"/>
            <p:cNvGrpSpPr/>
            <p:nvPr/>
          </p:nvGrpSpPr>
          <p:grpSpPr>
            <a:xfrm>
              <a:off x="6104589" y="3131028"/>
              <a:ext cx="397892" cy="646462"/>
              <a:chOff x="1400864" y="1624076"/>
              <a:chExt cx="560368" cy="910439"/>
            </a:xfrm>
          </p:grpSpPr>
          <p:grpSp>
            <p:nvGrpSpPr>
              <p:cNvPr id="3164" name="Google Shape;3164;p205"/>
              <p:cNvGrpSpPr/>
              <p:nvPr/>
            </p:nvGrpSpPr>
            <p:grpSpPr>
              <a:xfrm>
                <a:off x="1400864" y="1624076"/>
                <a:ext cx="560368" cy="825149"/>
                <a:chOff x="1342876" y="1647676"/>
                <a:chExt cx="560368" cy="825149"/>
              </a:xfrm>
            </p:grpSpPr>
            <p:sp>
              <p:nvSpPr>
                <p:cNvPr id="3165" name="Google Shape;3165;p20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66" name="Google Shape;3166;p20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67" name="Google Shape;3167;p20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168" name="Google Shape;3168;p205"/>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169" name="Google Shape;3169;p20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0" name="Google Shape;3170;p20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1" name="Google Shape;3171;p20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2" name="Google Shape;3172;p20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173" name="Google Shape;3173;p205"/>
          <p:cNvGrpSpPr/>
          <p:nvPr/>
        </p:nvGrpSpPr>
        <p:grpSpPr>
          <a:xfrm>
            <a:off x="881517" y="1424144"/>
            <a:ext cx="7361989" cy="646462"/>
            <a:chOff x="881517" y="2219381"/>
            <a:chExt cx="7361989" cy="646462"/>
          </a:xfrm>
        </p:grpSpPr>
        <p:grpSp>
          <p:nvGrpSpPr>
            <p:cNvPr id="3174" name="Google Shape;3174;p205"/>
            <p:cNvGrpSpPr/>
            <p:nvPr/>
          </p:nvGrpSpPr>
          <p:grpSpPr>
            <a:xfrm>
              <a:off x="881517" y="2219381"/>
              <a:ext cx="397892" cy="646462"/>
              <a:chOff x="1400864" y="1624076"/>
              <a:chExt cx="560368" cy="910439"/>
            </a:xfrm>
          </p:grpSpPr>
          <p:grpSp>
            <p:nvGrpSpPr>
              <p:cNvPr id="3175" name="Google Shape;3175;p205"/>
              <p:cNvGrpSpPr/>
              <p:nvPr/>
            </p:nvGrpSpPr>
            <p:grpSpPr>
              <a:xfrm>
                <a:off x="1400864" y="1624076"/>
                <a:ext cx="560368" cy="825149"/>
                <a:chOff x="1342876" y="1647676"/>
                <a:chExt cx="560368" cy="825149"/>
              </a:xfrm>
            </p:grpSpPr>
            <p:sp>
              <p:nvSpPr>
                <p:cNvPr id="3176" name="Google Shape;3176;p20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77" name="Google Shape;3177;p20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78" name="Google Shape;3178;p20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179" name="Google Shape;3179;p205"/>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80" name="Google Shape;3180;p205"/>
            <p:cNvGrpSpPr/>
            <p:nvPr/>
          </p:nvGrpSpPr>
          <p:grpSpPr>
            <a:xfrm>
              <a:off x="2622541" y="2219381"/>
              <a:ext cx="397892" cy="646462"/>
              <a:chOff x="1400864" y="1624076"/>
              <a:chExt cx="560368" cy="910439"/>
            </a:xfrm>
          </p:grpSpPr>
          <p:grpSp>
            <p:nvGrpSpPr>
              <p:cNvPr id="3181" name="Google Shape;3181;p205"/>
              <p:cNvGrpSpPr/>
              <p:nvPr/>
            </p:nvGrpSpPr>
            <p:grpSpPr>
              <a:xfrm>
                <a:off x="1400864" y="1624076"/>
                <a:ext cx="560368" cy="825149"/>
                <a:chOff x="1342876" y="1647676"/>
                <a:chExt cx="560368" cy="825149"/>
              </a:xfrm>
            </p:grpSpPr>
            <p:sp>
              <p:nvSpPr>
                <p:cNvPr id="3182" name="Google Shape;3182;p205"/>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83" name="Google Shape;3183;p20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84" name="Google Shape;3184;p20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185" name="Google Shape;3185;p20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86" name="Google Shape;3186;p205"/>
            <p:cNvGrpSpPr/>
            <p:nvPr/>
          </p:nvGrpSpPr>
          <p:grpSpPr>
            <a:xfrm>
              <a:off x="4363565" y="2219381"/>
              <a:ext cx="397892" cy="646462"/>
              <a:chOff x="1400864" y="1624076"/>
              <a:chExt cx="560368" cy="910439"/>
            </a:xfrm>
          </p:grpSpPr>
          <p:grpSp>
            <p:nvGrpSpPr>
              <p:cNvPr id="3187" name="Google Shape;3187;p205"/>
              <p:cNvGrpSpPr/>
              <p:nvPr/>
            </p:nvGrpSpPr>
            <p:grpSpPr>
              <a:xfrm>
                <a:off x="1400864" y="1624076"/>
                <a:ext cx="560368" cy="825149"/>
                <a:chOff x="1342876" y="1647676"/>
                <a:chExt cx="560368" cy="825149"/>
              </a:xfrm>
            </p:grpSpPr>
            <p:sp>
              <p:nvSpPr>
                <p:cNvPr id="3188" name="Google Shape;3188;p20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89" name="Google Shape;3189;p20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90" name="Google Shape;3190;p20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191" name="Google Shape;3191;p205"/>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92" name="Google Shape;3192;p205"/>
            <p:cNvGrpSpPr/>
            <p:nvPr/>
          </p:nvGrpSpPr>
          <p:grpSpPr>
            <a:xfrm>
              <a:off x="6104589" y="2219381"/>
              <a:ext cx="397892" cy="646462"/>
              <a:chOff x="1400864" y="1624076"/>
              <a:chExt cx="560368" cy="910439"/>
            </a:xfrm>
          </p:grpSpPr>
          <p:grpSp>
            <p:nvGrpSpPr>
              <p:cNvPr id="3193" name="Google Shape;3193;p205"/>
              <p:cNvGrpSpPr/>
              <p:nvPr/>
            </p:nvGrpSpPr>
            <p:grpSpPr>
              <a:xfrm>
                <a:off x="1400864" y="1624076"/>
                <a:ext cx="560368" cy="825149"/>
                <a:chOff x="1342876" y="1647676"/>
                <a:chExt cx="560368" cy="825149"/>
              </a:xfrm>
            </p:grpSpPr>
            <p:sp>
              <p:nvSpPr>
                <p:cNvPr id="3194" name="Google Shape;3194;p205"/>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95" name="Google Shape;3195;p20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96" name="Google Shape;3196;p20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197" name="Google Shape;3197;p20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98" name="Google Shape;3198;p205"/>
            <p:cNvGrpSpPr/>
            <p:nvPr/>
          </p:nvGrpSpPr>
          <p:grpSpPr>
            <a:xfrm>
              <a:off x="7845614" y="2219381"/>
              <a:ext cx="397892" cy="646462"/>
              <a:chOff x="1400864" y="1624076"/>
              <a:chExt cx="560368" cy="910439"/>
            </a:xfrm>
          </p:grpSpPr>
          <p:grpSp>
            <p:nvGrpSpPr>
              <p:cNvPr id="3199" name="Google Shape;3199;p205"/>
              <p:cNvGrpSpPr/>
              <p:nvPr/>
            </p:nvGrpSpPr>
            <p:grpSpPr>
              <a:xfrm>
                <a:off x="1400864" y="1624076"/>
                <a:ext cx="560368" cy="825149"/>
                <a:chOff x="1342876" y="1647676"/>
                <a:chExt cx="560368" cy="825149"/>
              </a:xfrm>
            </p:grpSpPr>
            <p:sp>
              <p:nvSpPr>
                <p:cNvPr id="3200" name="Google Shape;3200;p20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01" name="Google Shape;3201;p20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02" name="Google Shape;3202;p20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203" name="Google Shape;3203;p205"/>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204" name="Google Shape;3204;p20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05" name="Google Shape;3205;p20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06" name="Google Shape;3206;p20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07" name="Google Shape;3207;p20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08" name="Google Shape;3208;p20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3209"/>
        <p:cNvGrpSpPr/>
        <p:nvPr/>
      </p:nvGrpSpPr>
      <p:grpSpPr>
        <a:xfrm>
          <a:off x="0" y="0"/>
          <a:ext cx="0" cy="0"/>
          <a:chOff x="0" y="0"/>
          <a:chExt cx="0" cy="0"/>
        </a:xfrm>
      </p:grpSpPr>
      <p:pic>
        <p:nvPicPr>
          <p:cNvPr id="3210" name="Google Shape;3210;p20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11" name="Google Shape;3211;p20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12" name="Google Shape;3212;p20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13" name="Google Shape;3213;p206"/>
          <p:cNvGrpSpPr/>
          <p:nvPr/>
        </p:nvGrpSpPr>
        <p:grpSpPr>
          <a:xfrm>
            <a:off x="881517" y="3131028"/>
            <a:ext cx="7361989" cy="646462"/>
            <a:chOff x="881517" y="2219381"/>
            <a:chExt cx="7361989" cy="646462"/>
          </a:xfrm>
        </p:grpSpPr>
        <p:grpSp>
          <p:nvGrpSpPr>
            <p:cNvPr id="3214" name="Google Shape;3214;p206"/>
            <p:cNvGrpSpPr/>
            <p:nvPr/>
          </p:nvGrpSpPr>
          <p:grpSpPr>
            <a:xfrm>
              <a:off x="881517" y="2219381"/>
              <a:ext cx="397892" cy="646462"/>
              <a:chOff x="1400864" y="1624076"/>
              <a:chExt cx="560368" cy="910439"/>
            </a:xfrm>
          </p:grpSpPr>
          <p:grpSp>
            <p:nvGrpSpPr>
              <p:cNvPr id="3215" name="Google Shape;3215;p206"/>
              <p:cNvGrpSpPr/>
              <p:nvPr/>
            </p:nvGrpSpPr>
            <p:grpSpPr>
              <a:xfrm>
                <a:off x="1400864" y="1624076"/>
                <a:ext cx="560368" cy="825149"/>
                <a:chOff x="1342876" y="1647676"/>
                <a:chExt cx="560368" cy="825149"/>
              </a:xfrm>
            </p:grpSpPr>
            <p:sp>
              <p:nvSpPr>
                <p:cNvPr id="3216" name="Google Shape;3216;p20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17" name="Google Shape;3217;p20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18" name="Google Shape;3218;p20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219" name="Google Shape;3219;p20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20" name="Google Shape;3220;p206"/>
            <p:cNvGrpSpPr/>
            <p:nvPr/>
          </p:nvGrpSpPr>
          <p:grpSpPr>
            <a:xfrm>
              <a:off x="2622541" y="2219381"/>
              <a:ext cx="397892" cy="646462"/>
              <a:chOff x="1400864" y="1624076"/>
              <a:chExt cx="560368" cy="910439"/>
            </a:xfrm>
          </p:grpSpPr>
          <p:grpSp>
            <p:nvGrpSpPr>
              <p:cNvPr id="3221" name="Google Shape;3221;p206"/>
              <p:cNvGrpSpPr/>
              <p:nvPr/>
            </p:nvGrpSpPr>
            <p:grpSpPr>
              <a:xfrm>
                <a:off x="1400864" y="1624076"/>
                <a:ext cx="560368" cy="825149"/>
                <a:chOff x="1342876" y="1647676"/>
                <a:chExt cx="560368" cy="825149"/>
              </a:xfrm>
            </p:grpSpPr>
            <p:sp>
              <p:nvSpPr>
                <p:cNvPr id="3222" name="Google Shape;3222;p20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23" name="Google Shape;3223;p20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24" name="Google Shape;3224;p20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225" name="Google Shape;3225;p20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26" name="Google Shape;3226;p206"/>
            <p:cNvGrpSpPr/>
            <p:nvPr/>
          </p:nvGrpSpPr>
          <p:grpSpPr>
            <a:xfrm>
              <a:off x="4363565" y="2219381"/>
              <a:ext cx="397892" cy="646462"/>
              <a:chOff x="1400864" y="1624076"/>
              <a:chExt cx="560368" cy="910439"/>
            </a:xfrm>
          </p:grpSpPr>
          <p:grpSp>
            <p:nvGrpSpPr>
              <p:cNvPr id="3227" name="Google Shape;3227;p206"/>
              <p:cNvGrpSpPr/>
              <p:nvPr/>
            </p:nvGrpSpPr>
            <p:grpSpPr>
              <a:xfrm>
                <a:off x="1400864" y="1624076"/>
                <a:ext cx="560368" cy="825149"/>
                <a:chOff x="1342876" y="1647676"/>
                <a:chExt cx="560368" cy="825149"/>
              </a:xfrm>
            </p:grpSpPr>
            <p:sp>
              <p:nvSpPr>
                <p:cNvPr id="3228" name="Google Shape;3228;p20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29" name="Google Shape;3229;p20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30" name="Google Shape;3230;p20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231" name="Google Shape;3231;p20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32" name="Google Shape;3232;p206"/>
            <p:cNvGrpSpPr/>
            <p:nvPr/>
          </p:nvGrpSpPr>
          <p:grpSpPr>
            <a:xfrm>
              <a:off x="6104589" y="2219381"/>
              <a:ext cx="397892" cy="646462"/>
              <a:chOff x="1400864" y="1624076"/>
              <a:chExt cx="560368" cy="910439"/>
            </a:xfrm>
          </p:grpSpPr>
          <p:grpSp>
            <p:nvGrpSpPr>
              <p:cNvPr id="3233" name="Google Shape;3233;p206"/>
              <p:cNvGrpSpPr/>
              <p:nvPr/>
            </p:nvGrpSpPr>
            <p:grpSpPr>
              <a:xfrm>
                <a:off x="1400864" y="1624076"/>
                <a:ext cx="560368" cy="825149"/>
                <a:chOff x="1342876" y="1647676"/>
                <a:chExt cx="560368" cy="825149"/>
              </a:xfrm>
            </p:grpSpPr>
            <p:sp>
              <p:nvSpPr>
                <p:cNvPr id="3234" name="Google Shape;3234;p20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35" name="Google Shape;3235;p20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36" name="Google Shape;3236;p20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237" name="Google Shape;3237;p20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38" name="Google Shape;3238;p206"/>
            <p:cNvGrpSpPr/>
            <p:nvPr/>
          </p:nvGrpSpPr>
          <p:grpSpPr>
            <a:xfrm>
              <a:off x="7845614" y="2219381"/>
              <a:ext cx="397892" cy="646462"/>
              <a:chOff x="1400864" y="1624076"/>
              <a:chExt cx="560368" cy="910439"/>
            </a:xfrm>
          </p:grpSpPr>
          <p:grpSp>
            <p:nvGrpSpPr>
              <p:cNvPr id="3239" name="Google Shape;3239;p206"/>
              <p:cNvGrpSpPr/>
              <p:nvPr/>
            </p:nvGrpSpPr>
            <p:grpSpPr>
              <a:xfrm>
                <a:off x="1400864" y="1624076"/>
                <a:ext cx="560368" cy="825149"/>
                <a:chOff x="1342876" y="1647676"/>
                <a:chExt cx="560368" cy="825149"/>
              </a:xfrm>
            </p:grpSpPr>
            <p:sp>
              <p:nvSpPr>
                <p:cNvPr id="3240" name="Google Shape;3240;p20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41" name="Google Shape;3241;p20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42" name="Google Shape;3242;p20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243" name="Google Shape;3243;p20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244" name="Google Shape;3244;p206"/>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45" name="Google Shape;3245;p206"/>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46" name="Google Shape;3246;p206"/>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47" name="Google Shape;3247;p206"/>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48" name="Google Shape;3248;p206"/>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249" name="Google Shape;3249;p206"/>
          <p:cNvGrpSpPr/>
          <p:nvPr/>
        </p:nvGrpSpPr>
        <p:grpSpPr>
          <a:xfrm>
            <a:off x="881517" y="1424144"/>
            <a:ext cx="7361989" cy="646462"/>
            <a:chOff x="881517" y="2219381"/>
            <a:chExt cx="7361989" cy="646462"/>
          </a:xfrm>
        </p:grpSpPr>
        <p:grpSp>
          <p:nvGrpSpPr>
            <p:cNvPr id="3250" name="Google Shape;3250;p206"/>
            <p:cNvGrpSpPr/>
            <p:nvPr/>
          </p:nvGrpSpPr>
          <p:grpSpPr>
            <a:xfrm>
              <a:off x="881517" y="2219381"/>
              <a:ext cx="397892" cy="646462"/>
              <a:chOff x="1400864" y="1624076"/>
              <a:chExt cx="560368" cy="910439"/>
            </a:xfrm>
          </p:grpSpPr>
          <p:grpSp>
            <p:nvGrpSpPr>
              <p:cNvPr id="3251" name="Google Shape;3251;p206"/>
              <p:cNvGrpSpPr/>
              <p:nvPr/>
            </p:nvGrpSpPr>
            <p:grpSpPr>
              <a:xfrm>
                <a:off x="1400864" y="1624076"/>
                <a:ext cx="560368" cy="825149"/>
                <a:chOff x="1342876" y="1647676"/>
                <a:chExt cx="560368" cy="825149"/>
              </a:xfrm>
            </p:grpSpPr>
            <p:sp>
              <p:nvSpPr>
                <p:cNvPr id="3252" name="Google Shape;3252;p20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53" name="Google Shape;3253;p20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54" name="Google Shape;3254;p20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255" name="Google Shape;3255;p20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56" name="Google Shape;3256;p206"/>
            <p:cNvGrpSpPr/>
            <p:nvPr/>
          </p:nvGrpSpPr>
          <p:grpSpPr>
            <a:xfrm>
              <a:off x="2622541" y="2219381"/>
              <a:ext cx="397892" cy="646462"/>
              <a:chOff x="1400864" y="1624076"/>
              <a:chExt cx="560368" cy="910439"/>
            </a:xfrm>
          </p:grpSpPr>
          <p:grpSp>
            <p:nvGrpSpPr>
              <p:cNvPr id="3257" name="Google Shape;3257;p206"/>
              <p:cNvGrpSpPr/>
              <p:nvPr/>
            </p:nvGrpSpPr>
            <p:grpSpPr>
              <a:xfrm>
                <a:off x="1400864" y="1624076"/>
                <a:ext cx="560368" cy="825149"/>
                <a:chOff x="1342876" y="1647676"/>
                <a:chExt cx="560368" cy="825149"/>
              </a:xfrm>
            </p:grpSpPr>
            <p:sp>
              <p:nvSpPr>
                <p:cNvPr id="3258" name="Google Shape;3258;p20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59" name="Google Shape;3259;p20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60" name="Google Shape;3260;p20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261" name="Google Shape;3261;p20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62" name="Google Shape;3262;p206"/>
            <p:cNvGrpSpPr/>
            <p:nvPr/>
          </p:nvGrpSpPr>
          <p:grpSpPr>
            <a:xfrm>
              <a:off x="4363565" y="2219381"/>
              <a:ext cx="397892" cy="646462"/>
              <a:chOff x="1400864" y="1624076"/>
              <a:chExt cx="560368" cy="910439"/>
            </a:xfrm>
          </p:grpSpPr>
          <p:grpSp>
            <p:nvGrpSpPr>
              <p:cNvPr id="3263" name="Google Shape;3263;p206"/>
              <p:cNvGrpSpPr/>
              <p:nvPr/>
            </p:nvGrpSpPr>
            <p:grpSpPr>
              <a:xfrm>
                <a:off x="1400864" y="1624076"/>
                <a:ext cx="560368" cy="825149"/>
                <a:chOff x="1342876" y="1647676"/>
                <a:chExt cx="560368" cy="825149"/>
              </a:xfrm>
            </p:grpSpPr>
            <p:sp>
              <p:nvSpPr>
                <p:cNvPr id="3264" name="Google Shape;3264;p20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65" name="Google Shape;3265;p20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66" name="Google Shape;3266;p20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267" name="Google Shape;3267;p20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68" name="Google Shape;3268;p206"/>
            <p:cNvGrpSpPr/>
            <p:nvPr/>
          </p:nvGrpSpPr>
          <p:grpSpPr>
            <a:xfrm>
              <a:off x="6104589" y="2219381"/>
              <a:ext cx="397892" cy="646462"/>
              <a:chOff x="1400864" y="1624076"/>
              <a:chExt cx="560368" cy="910439"/>
            </a:xfrm>
          </p:grpSpPr>
          <p:grpSp>
            <p:nvGrpSpPr>
              <p:cNvPr id="3269" name="Google Shape;3269;p206"/>
              <p:cNvGrpSpPr/>
              <p:nvPr/>
            </p:nvGrpSpPr>
            <p:grpSpPr>
              <a:xfrm>
                <a:off x="1400864" y="1624076"/>
                <a:ext cx="560368" cy="825149"/>
                <a:chOff x="1342876" y="1647676"/>
                <a:chExt cx="560368" cy="825149"/>
              </a:xfrm>
            </p:grpSpPr>
            <p:sp>
              <p:nvSpPr>
                <p:cNvPr id="3270" name="Google Shape;3270;p20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71" name="Google Shape;3271;p20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72" name="Google Shape;3272;p20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273" name="Google Shape;3273;p20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74" name="Google Shape;3274;p206"/>
            <p:cNvGrpSpPr/>
            <p:nvPr/>
          </p:nvGrpSpPr>
          <p:grpSpPr>
            <a:xfrm>
              <a:off x="7845614" y="2219381"/>
              <a:ext cx="397892" cy="646462"/>
              <a:chOff x="1400864" y="1624076"/>
              <a:chExt cx="560368" cy="910439"/>
            </a:xfrm>
          </p:grpSpPr>
          <p:grpSp>
            <p:nvGrpSpPr>
              <p:cNvPr id="3275" name="Google Shape;3275;p206"/>
              <p:cNvGrpSpPr/>
              <p:nvPr/>
            </p:nvGrpSpPr>
            <p:grpSpPr>
              <a:xfrm>
                <a:off x="1400864" y="1624076"/>
                <a:ext cx="560368" cy="825149"/>
                <a:chOff x="1342876" y="1647676"/>
                <a:chExt cx="560368" cy="825149"/>
              </a:xfrm>
            </p:grpSpPr>
            <p:sp>
              <p:nvSpPr>
                <p:cNvPr id="3276" name="Google Shape;3276;p20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77" name="Google Shape;3277;p20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78" name="Google Shape;3278;p20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3279" name="Google Shape;3279;p20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280" name="Google Shape;3280;p206"/>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1" name="Google Shape;3281;p206"/>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2" name="Google Shape;3282;p206"/>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3" name="Google Shape;3283;p206"/>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4" name="Google Shape;3284;p206"/>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3285"/>
        <p:cNvGrpSpPr/>
        <p:nvPr/>
      </p:nvGrpSpPr>
      <p:grpSpPr>
        <a:xfrm>
          <a:off x="0" y="0"/>
          <a:ext cx="0" cy="0"/>
          <a:chOff x="0" y="0"/>
          <a:chExt cx="0" cy="0"/>
        </a:xfrm>
      </p:grpSpPr>
      <p:pic>
        <p:nvPicPr>
          <p:cNvPr id="3286" name="Google Shape;3286;p2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87" name="Google Shape;3287;p20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8" name="Google Shape;3288;p20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89" name="Google Shape;3289;p207"/>
          <p:cNvGrpSpPr/>
          <p:nvPr/>
        </p:nvGrpSpPr>
        <p:grpSpPr>
          <a:xfrm>
            <a:off x="2805107" y="1224889"/>
            <a:ext cx="3533786" cy="3185052"/>
            <a:chOff x="2801099" y="1114361"/>
            <a:chExt cx="3533786" cy="3185052"/>
          </a:xfrm>
        </p:grpSpPr>
        <p:grpSp>
          <p:nvGrpSpPr>
            <p:cNvPr id="3290" name="Google Shape;3290;p207"/>
            <p:cNvGrpSpPr/>
            <p:nvPr/>
          </p:nvGrpSpPr>
          <p:grpSpPr>
            <a:xfrm>
              <a:off x="2801099" y="1228944"/>
              <a:ext cx="3533786" cy="2955886"/>
              <a:chOff x="2801099" y="1066147"/>
              <a:chExt cx="3533786" cy="2955886"/>
            </a:xfrm>
          </p:grpSpPr>
          <p:grpSp>
            <p:nvGrpSpPr>
              <p:cNvPr id="3291" name="Google Shape;3291;p207"/>
              <p:cNvGrpSpPr/>
              <p:nvPr/>
            </p:nvGrpSpPr>
            <p:grpSpPr>
              <a:xfrm>
                <a:off x="6252959" y="1066147"/>
                <a:ext cx="81926" cy="2955886"/>
                <a:chOff x="6252959" y="1066147"/>
                <a:chExt cx="81926" cy="2955886"/>
              </a:xfrm>
            </p:grpSpPr>
            <p:sp>
              <p:nvSpPr>
                <p:cNvPr id="3292" name="Google Shape;3292;p207"/>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93" name="Google Shape;3293;p207"/>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94" name="Google Shape;3294;p207"/>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95" name="Google Shape;3295;p207"/>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96" name="Google Shape;3296;p207"/>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97" name="Google Shape;3297;p207"/>
              <p:cNvGrpSpPr/>
              <p:nvPr/>
            </p:nvGrpSpPr>
            <p:grpSpPr>
              <a:xfrm>
                <a:off x="2801099" y="1066147"/>
                <a:ext cx="81926" cy="2955886"/>
                <a:chOff x="2801099" y="1066147"/>
                <a:chExt cx="81926" cy="2955886"/>
              </a:xfrm>
            </p:grpSpPr>
            <p:sp>
              <p:nvSpPr>
                <p:cNvPr id="3298" name="Google Shape;3298;p207"/>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99" name="Google Shape;3299;p207"/>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00" name="Google Shape;3300;p207"/>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01" name="Google Shape;3301;p207"/>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02" name="Google Shape;3302;p207"/>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3303" name="Google Shape;3303;p207"/>
            <p:cNvGrpSpPr/>
            <p:nvPr/>
          </p:nvGrpSpPr>
          <p:grpSpPr>
            <a:xfrm>
              <a:off x="2975830" y="1114361"/>
              <a:ext cx="3184323" cy="3185052"/>
              <a:chOff x="2908735" y="1068601"/>
              <a:chExt cx="3326530" cy="3327292"/>
            </a:xfrm>
          </p:grpSpPr>
          <p:sp>
            <p:nvSpPr>
              <p:cNvPr id="3304" name="Google Shape;3304;p207"/>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05" name="Google Shape;3305;p207"/>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06" name="Google Shape;3306;p207"/>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07" name="Google Shape;3307;p207"/>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08" name="Google Shape;3308;p207"/>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09" name="Google Shape;3309;p207"/>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10" name="Google Shape;3310;p207"/>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11" name="Google Shape;3311;p207"/>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12" name="Google Shape;3312;p207"/>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13" name="Google Shape;3313;p207"/>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14" name="Google Shape;3314;p207"/>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15" name="Google Shape;3315;p207"/>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16" name="Google Shape;3316;p207"/>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17" name="Google Shape;3317;p207"/>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18" name="Google Shape;3318;p207"/>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19" name="Google Shape;3319;p207"/>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20" name="Google Shape;3320;p207"/>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21" name="Google Shape;3321;p207"/>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22" name="Google Shape;3322;p207"/>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23" name="Google Shape;3323;p207"/>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24" name="Google Shape;3324;p207"/>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25" name="Google Shape;3325;p207"/>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117"/>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26" name="Google Shape;3326;p207"/>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27" name="Google Shape;3327;p207"/>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28" name="Google Shape;3328;p207"/>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29" name="Google Shape;3329;p207"/>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30" name="Google Shape;3330;p207"/>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31" name="Google Shape;3331;p207"/>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32" name="Google Shape;3332;p207"/>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33" name="Google Shape;3333;p207"/>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34" name="Google Shape;3334;p207"/>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335" name="Google Shape;3335;p207"/>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3336" name="Google Shape;3336;p207"/>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37" name="Google Shape;3337;p207"/>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38" name="Google Shape;3338;p207"/>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39" name="Google Shape;3339;p207"/>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0" name="Google Shape;3340;p207"/>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1" name="Google Shape;3341;p207"/>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2" name="Google Shape;3342;p207"/>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3" name="Google Shape;3343;p207"/>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4" name="Google Shape;3344;p207"/>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5" name="Google Shape;3345;p207"/>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3346"/>
        <p:cNvGrpSpPr/>
        <p:nvPr/>
      </p:nvGrpSpPr>
      <p:grpSpPr>
        <a:xfrm>
          <a:off x="0" y="0"/>
          <a:ext cx="0" cy="0"/>
          <a:chOff x="0" y="0"/>
          <a:chExt cx="0" cy="0"/>
        </a:xfrm>
      </p:grpSpPr>
      <p:pic>
        <p:nvPicPr>
          <p:cNvPr id="3347" name="Google Shape;3347;p2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348" name="Google Shape;3348;p20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9" name="Google Shape;3349;p20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3350"/>
        <p:cNvGrpSpPr/>
        <p:nvPr/>
      </p:nvGrpSpPr>
      <p:grpSpPr>
        <a:xfrm>
          <a:off x="0" y="0"/>
          <a:ext cx="0" cy="0"/>
          <a:chOff x="0" y="0"/>
          <a:chExt cx="0" cy="0"/>
        </a:xfrm>
      </p:grpSpPr>
      <p:sp>
        <p:nvSpPr>
          <p:cNvPr id="3351" name="Google Shape;3351;p209"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52" name="Google Shape;3352;p2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3353" name="Google Shape;3353;p209"/>
          <p:cNvGrpSpPr/>
          <p:nvPr/>
        </p:nvGrpSpPr>
        <p:grpSpPr>
          <a:xfrm>
            <a:off x="2263140" y="1653932"/>
            <a:ext cx="4747260" cy="830997"/>
            <a:chOff x="2263140" y="1779657"/>
            <a:chExt cx="4747260" cy="830997"/>
          </a:xfrm>
        </p:grpSpPr>
        <p:cxnSp>
          <p:nvCxnSpPr>
            <p:cNvPr id="3354" name="Google Shape;3354;p209"/>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3355" name="Google Shape;3355;p209"/>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3356" name="Google Shape;3356;p209"/>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3357"/>
        <p:cNvGrpSpPr/>
        <p:nvPr/>
      </p:nvGrpSpPr>
      <p:grpSpPr>
        <a:xfrm>
          <a:off x="0" y="0"/>
          <a:ext cx="0" cy="0"/>
          <a:chOff x="0" y="0"/>
          <a:chExt cx="0" cy="0"/>
        </a:xfrm>
      </p:grpSpPr>
      <p:sp>
        <p:nvSpPr>
          <p:cNvPr id="3358" name="Google Shape;3358;p21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59" name="Google Shape;3359;p2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3360" name="Google Shape;3360;p210"/>
          <p:cNvGrpSpPr/>
          <p:nvPr/>
        </p:nvGrpSpPr>
        <p:grpSpPr>
          <a:xfrm>
            <a:off x="2263140" y="1653932"/>
            <a:ext cx="4747260" cy="830997"/>
            <a:chOff x="2263140" y="1779657"/>
            <a:chExt cx="4747260" cy="830997"/>
          </a:xfrm>
        </p:grpSpPr>
        <p:cxnSp>
          <p:nvCxnSpPr>
            <p:cNvPr id="3361" name="Google Shape;3361;p210"/>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3362" name="Google Shape;3362;p21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3363" name="Google Shape;3363;p21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3364"/>
        <p:cNvGrpSpPr/>
        <p:nvPr/>
      </p:nvGrpSpPr>
      <p:grpSpPr>
        <a:xfrm>
          <a:off x="0" y="0"/>
          <a:ext cx="0" cy="0"/>
          <a:chOff x="0" y="0"/>
          <a:chExt cx="0" cy="0"/>
        </a:xfrm>
      </p:grpSpPr>
      <p:sp>
        <p:nvSpPr>
          <p:cNvPr id="3365" name="Google Shape;3365;p21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66" name="Google Shape;3366;p21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3367" name="Google Shape;3367;p211"/>
          <p:cNvGrpSpPr/>
          <p:nvPr/>
        </p:nvGrpSpPr>
        <p:grpSpPr>
          <a:xfrm>
            <a:off x="2263140" y="1653932"/>
            <a:ext cx="4747260" cy="830997"/>
            <a:chOff x="2263140" y="1779657"/>
            <a:chExt cx="4747260" cy="830997"/>
          </a:xfrm>
        </p:grpSpPr>
        <p:cxnSp>
          <p:nvCxnSpPr>
            <p:cNvPr id="3368" name="Google Shape;3368;p211"/>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3369" name="Google Shape;3369;p21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3370" name="Google Shape;3370;p21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3371"/>
        <p:cNvGrpSpPr/>
        <p:nvPr/>
      </p:nvGrpSpPr>
      <p:grpSpPr>
        <a:xfrm>
          <a:off x="0" y="0"/>
          <a:ext cx="0" cy="0"/>
          <a:chOff x="0" y="0"/>
          <a:chExt cx="0" cy="0"/>
        </a:xfrm>
      </p:grpSpPr>
      <p:sp>
        <p:nvSpPr>
          <p:cNvPr id="3372" name="Google Shape;3372;p21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73" name="Google Shape;3373;p21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3374" name="Google Shape;3374;p212"/>
          <p:cNvGrpSpPr/>
          <p:nvPr/>
        </p:nvGrpSpPr>
        <p:grpSpPr>
          <a:xfrm>
            <a:off x="1403060" y="1183590"/>
            <a:ext cx="6337881" cy="1569620"/>
            <a:chOff x="1492092" y="1002130"/>
            <a:chExt cx="6337881" cy="1569620"/>
          </a:xfrm>
        </p:grpSpPr>
        <p:cxnSp>
          <p:nvCxnSpPr>
            <p:cNvPr id="3375" name="Google Shape;3375;p212"/>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3376" name="Google Shape;3376;p212"/>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3377" name="Google Shape;3377;p212"/>
          <p:cNvGrpSpPr/>
          <p:nvPr/>
        </p:nvGrpSpPr>
        <p:grpSpPr>
          <a:xfrm>
            <a:off x="1492092" y="3662045"/>
            <a:ext cx="6159817" cy="71120"/>
            <a:chOff x="2145983" y="2931954"/>
            <a:chExt cx="6159817" cy="71120"/>
          </a:xfrm>
        </p:grpSpPr>
        <p:sp>
          <p:nvSpPr>
            <p:cNvPr id="3378" name="Google Shape;3378;p212"/>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79" name="Google Shape;3379;p212"/>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380" name="Google Shape;3380;p212"/>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134"/>
        <p:cNvGrpSpPr/>
        <p:nvPr/>
      </p:nvGrpSpPr>
      <p:grpSpPr>
        <a:xfrm>
          <a:off x="0" y="0"/>
          <a:ext cx="0" cy="0"/>
          <a:chOff x="0" y="0"/>
          <a:chExt cx="0" cy="0"/>
        </a:xfrm>
      </p:grpSpPr>
      <p:sp>
        <p:nvSpPr>
          <p:cNvPr id="135" name="Google Shape;135;p23"/>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6" name="Google Shape;136;p2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7" name="Google Shape;137;p23"/>
          <p:cNvSpPr>
            <a:spLocks noGrp="1"/>
          </p:cNvSpPr>
          <p:nvPr>
            <p:ph type="pic" idx="2"/>
          </p:nvPr>
        </p:nvSpPr>
        <p:spPr>
          <a:xfrm>
            <a:off x="4983850" y="776920"/>
            <a:ext cx="4160150" cy="4050508"/>
          </a:xfrm>
          <a:prstGeom prst="rect">
            <a:avLst/>
          </a:prstGeom>
          <a:noFill/>
          <a:ln>
            <a:noFill/>
          </a:ln>
        </p:spPr>
      </p:sp>
      <p:sp>
        <p:nvSpPr>
          <p:cNvPr id="138" name="Google Shape;138;p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 name="Google Shape;140;p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3381"/>
        <p:cNvGrpSpPr/>
        <p:nvPr/>
      </p:nvGrpSpPr>
      <p:grpSpPr>
        <a:xfrm>
          <a:off x="0" y="0"/>
          <a:ext cx="0" cy="0"/>
          <a:chOff x="0" y="0"/>
          <a:chExt cx="0" cy="0"/>
        </a:xfrm>
      </p:grpSpPr>
      <p:grpSp>
        <p:nvGrpSpPr>
          <p:cNvPr id="3382" name="Google Shape;3382;p213"/>
          <p:cNvGrpSpPr/>
          <p:nvPr/>
        </p:nvGrpSpPr>
        <p:grpSpPr>
          <a:xfrm>
            <a:off x="444" y="0"/>
            <a:ext cx="9143556" cy="5143500"/>
            <a:chOff x="444" y="317809"/>
            <a:chExt cx="9143556" cy="5143500"/>
          </a:xfrm>
        </p:grpSpPr>
        <p:pic>
          <p:nvPicPr>
            <p:cNvPr id="3383" name="Google Shape;3383;p213"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3384" name="Google Shape;3384;p213"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3385" name="Google Shape;3385;p21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3386" name="Google Shape;3386;p213"/>
          <p:cNvGrpSpPr/>
          <p:nvPr/>
        </p:nvGrpSpPr>
        <p:grpSpPr>
          <a:xfrm>
            <a:off x="904073" y="1547578"/>
            <a:ext cx="7494347" cy="2133815"/>
            <a:chOff x="822793" y="1506938"/>
            <a:chExt cx="7494347" cy="2133815"/>
          </a:xfrm>
        </p:grpSpPr>
        <p:sp>
          <p:nvSpPr>
            <p:cNvPr id="3387" name="Google Shape;3387;p213"/>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388" name="Google Shape;3388;p213"/>
            <p:cNvGrpSpPr/>
            <p:nvPr/>
          </p:nvGrpSpPr>
          <p:grpSpPr>
            <a:xfrm>
              <a:off x="822793" y="1506938"/>
              <a:ext cx="7391734" cy="1999241"/>
              <a:chOff x="1565910" y="1469735"/>
              <a:chExt cx="6079542" cy="2048377"/>
            </a:xfrm>
          </p:grpSpPr>
          <p:sp>
            <p:nvSpPr>
              <p:cNvPr id="3389" name="Google Shape;3389;p213"/>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90" name="Google Shape;3390;p213"/>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391" name="Google Shape;3391;p213"/>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3392"/>
        <p:cNvGrpSpPr/>
        <p:nvPr/>
      </p:nvGrpSpPr>
      <p:grpSpPr>
        <a:xfrm>
          <a:off x="0" y="0"/>
          <a:ext cx="0" cy="0"/>
          <a:chOff x="0" y="0"/>
          <a:chExt cx="0" cy="0"/>
        </a:xfrm>
      </p:grpSpPr>
      <p:grpSp>
        <p:nvGrpSpPr>
          <p:cNvPr id="3393" name="Google Shape;3393;p214"/>
          <p:cNvGrpSpPr/>
          <p:nvPr/>
        </p:nvGrpSpPr>
        <p:grpSpPr>
          <a:xfrm>
            <a:off x="444" y="0"/>
            <a:ext cx="9143556" cy="5143500"/>
            <a:chOff x="444" y="317809"/>
            <a:chExt cx="9143556" cy="5143500"/>
          </a:xfrm>
        </p:grpSpPr>
        <p:pic>
          <p:nvPicPr>
            <p:cNvPr id="3394" name="Google Shape;3394;p21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3395" name="Google Shape;3395;p21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3396" name="Google Shape;3396;p21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3397" name="Google Shape;3397;p214"/>
          <p:cNvGrpSpPr/>
          <p:nvPr/>
        </p:nvGrpSpPr>
        <p:grpSpPr>
          <a:xfrm>
            <a:off x="904073" y="1547578"/>
            <a:ext cx="7494347" cy="2133815"/>
            <a:chOff x="822793" y="1506938"/>
            <a:chExt cx="7494347" cy="2133815"/>
          </a:xfrm>
        </p:grpSpPr>
        <p:sp>
          <p:nvSpPr>
            <p:cNvPr id="3398" name="Google Shape;3398;p21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399" name="Google Shape;3399;p214"/>
            <p:cNvGrpSpPr/>
            <p:nvPr/>
          </p:nvGrpSpPr>
          <p:grpSpPr>
            <a:xfrm>
              <a:off x="822793" y="1506938"/>
              <a:ext cx="7391734" cy="1999241"/>
              <a:chOff x="1565910" y="1469735"/>
              <a:chExt cx="6079542" cy="2048377"/>
            </a:xfrm>
          </p:grpSpPr>
          <p:sp>
            <p:nvSpPr>
              <p:cNvPr id="3400" name="Google Shape;3400;p21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01" name="Google Shape;3401;p21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402" name="Google Shape;3402;p21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3403"/>
        <p:cNvGrpSpPr/>
        <p:nvPr/>
      </p:nvGrpSpPr>
      <p:grpSpPr>
        <a:xfrm>
          <a:off x="0" y="0"/>
          <a:ext cx="0" cy="0"/>
          <a:chOff x="0" y="0"/>
          <a:chExt cx="0" cy="0"/>
        </a:xfrm>
      </p:grpSpPr>
      <p:grpSp>
        <p:nvGrpSpPr>
          <p:cNvPr id="3404" name="Google Shape;3404;p215"/>
          <p:cNvGrpSpPr/>
          <p:nvPr/>
        </p:nvGrpSpPr>
        <p:grpSpPr>
          <a:xfrm>
            <a:off x="444" y="0"/>
            <a:ext cx="9143556" cy="5143500"/>
            <a:chOff x="444" y="317809"/>
            <a:chExt cx="9143556" cy="5143500"/>
          </a:xfrm>
        </p:grpSpPr>
        <p:pic>
          <p:nvPicPr>
            <p:cNvPr id="3405" name="Google Shape;3405;p21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3406" name="Google Shape;3406;p21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3407" name="Google Shape;3407;p21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3408" name="Google Shape;3408;p215"/>
          <p:cNvGrpSpPr/>
          <p:nvPr/>
        </p:nvGrpSpPr>
        <p:grpSpPr>
          <a:xfrm>
            <a:off x="904073" y="1547578"/>
            <a:ext cx="7494347" cy="2133815"/>
            <a:chOff x="822793" y="1506938"/>
            <a:chExt cx="7494347" cy="2133815"/>
          </a:xfrm>
        </p:grpSpPr>
        <p:sp>
          <p:nvSpPr>
            <p:cNvPr id="3409" name="Google Shape;3409;p21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410" name="Google Shape;3410;p215"/>
            <p:cNvGrpSpPr/>
            <p:nvPr/>
          </p:nvGrpSpPr>
          <p:grpSpPr>
            <a:xfrm>
              <a:off x="822793" y="1506938"/>
              <a:ext cx="7391734" cy="1999241"/>
              <a:chOff x="1565910" y="1469735"/>
              <a:chExt cx="6079542" cy="2048377"/>
            </a:xfrm>
          </p:grpSpPr>
          <p:sp>
            <p:nvSpPr>
              <p:cNvPr id="3411" name="Google Shape;3411;p21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12" name="Google Shape;3412;p21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413" name="Google Shape;3413;p21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3414"/>
        <p:cNvGrpSpPr/>
        <p:nvPr/>
      </p:nvGrpSpPr>
      <p:grpSpPr>
        <a:xfrm>
          <a:off x="0" y="0"/>
          <a:ext cx="0" cy="0"/>
          <a:chOff x="0" y="0"/>
          <a:chExt cx="0" cy="0"/>
        </a:xfrm>
      </p:grpSpPr>
      <p:grpSp>
        <p:nvGrpSpPr>
          <p:cNvPr id="3415" name="Google Shape;3415;p216"/>
          <p:cNvGrpSpPr/>
          <p:nvPr/>
        </p:nvGrpSpPr>
        <p:grpSpPr>
          <a:xfrm>
            <a:off x="444" y="0"/>
            <a:ext cx="9143556" cy="5143500"/>
            <a:chOff x="444" y="317809"/>
            <a:chExt cx="9143556" cy="5143500"/>
          </a:xfrm>
        </p:grpSpPr>
        <p:pic>
          <p:nvPicPr>
            <p:cNvPr id="3416" name="Google Shape;3416;p21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3417" name="Google Shape;3417;p21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3418" name="Google Shape;3418;p2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3419" name="Google Shape;3419;p216"/>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20" name="Google Shape;3420;p216"/>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21" name="Google Shape;3421;p216"/>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422" name="Google Shape;3422;p216"/>
          <p:cNvGrpSpPr/>
          <p:nvPr/>
        </p:nvGrpSpPr>
        <p:grpSpPr>
          <a:xfrm>
            <a:off x="1985011" y="1602036"/>
            <a:ext cx="502919" cy="45719"/>
            <a:chOff x="1985011" y="1602036"/>
            <a:chExt cx="502919" cy="45719"/>
          </a:xfrm>
        </p:grpSpPr>
        <p:sp>
          <p:nvSpPr>
            <p:cNvPr id="3423" name="Google Shape;3423;p216"/>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24" name="Google Shape;3424;p216"/>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25" name="Google Shape;3425;p216"/>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26" name="Google Shape;3426;p216"/>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427" name="Google Shape;3427;p216"/>
          <p:cNvGrpSpPr/>
          <p:nvPr/>
        </p:nvGrpSpPr>
        <p:grpSpPr>
          <a:xfrm>
            <a:off x="6656071" y="3518606"/>
            <a:ext cx="502919" cy="45719"/>
            <a:chOff x="6656071" y="3518606"/>
            <a:chExt cx="502919" cy="45719"/>
          </a:xfrm>
        </p:grpSpPr>
        <p:sp>
          <p:nvSpPr>
            <p:cNvPr id="3428" name="Google Shape;3428;p216"/>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29" name="Google Shape;3429;p216"/>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30" name="Google Shape;3430;p216"/>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31" name="Google Shape;3431;p216"/>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432" name="Google Shape;3432;p216"/>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3433"/>
        <p:cNvGrpSpPr/>
        <p:nvPr/>
      </p:nvGrpSpPr>
      <p:grpSpPr>
        <a:xfrm>
          <a:off x="0" y="0"/>
          <a:ext cx="0" cy="0"/>
          <a:chOff x="0" y="0"/>
          <a:chExt cx="0" cy="0"/>
        </a:xfrm>
      </p:grpSpPr>
      <p:grpSp>
        <p:nvGrpSpPr>
          <p:cNvPr id="3434" name="Google Shape;3434;p217"/>
          <p:cNvGrpSpPr/>
          <p:nvPr/>
        </p:nvGrpSpPr>
        <p:grpSpPr>
          <a:xfrm>
            <a:off x="444" y="0"/>
            <a:ext cx="9143556" cy="5143500"/>
            <a:chOff x="444" y="317809"/>
            <a:chExt cx="9143556" cy="5143500"/>
          </a:xfrm>
        </p:grpSpPr>
        <p:pic>
          <p:nvPicPr>
            <p:cNvPr id="3435" name="Google Shape;3435;p21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3436" name="Google Shape;3436;p21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3437" name="Google Shape;3437;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3438" name="Google Shape;3438;p217"/>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39" name="Google Shape;3439;p217"/>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40" name="Google Shape;3440;p21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441" name="Google Shape;3441;p217"/>
          <p:cNvGrpSpPr/>
          <p:nvPr/>
        </p:nvGrpSpPr>
        <p:grpSpPr>
          <a:xfrm>
            <a:off x="1985011" y="1602036"/>
            <a:ext cx="502919" cy="45719"/>
            <a:chOff x="1985011" y="1602036"/>
            <a:chExt cx="502919" cy="45719"/>
          </a:xfrm>
        </p:grpSpPr>
        <p:sp>
          <p:nvSpPr>
            <p:cNvPr id="3442" name="Google Shape;3442;p217"/>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43" name="Google Shape;3443;p217"/>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44" name="Google Shape;3444;p217"/>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45" name="Google Shape;3445;p217"/>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446" name="Google Shape;3446;p217"/>
          <p:cNvGrpSpPr/>
          <p:nvPr/>
        </p:nvGrpSpPr>
        <p:grpSpPr>
          <a:xfrm>
            <a:off x="6656071" y="3518606"/>
            <a:ext cx="502919" cy="45719"/>
            <a:chOff x="6656071" y="3518606"/>
            <a:chExt cx="502919" cy="45719"/>
          </a:xfrm>
        </p:grpSpPr>
        <p:sp>
          <p:nvSpPr>
            <p:cNvPr id="3447" name="Google Shape;3447;p217"/>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48" name="Google Shape;3448;p217"/>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49" name="Google Shape;3449;p217"/>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50" name="Google Shape;3450;p217"/>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451" name="Google Shape;3451;p21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3452"/>
        <p:cNvGrpSpPr/>
        <p:nvPr/>
      </p:nvGrpSpPr>
      <p:grpSpPr>
        <a:xfrm>
          <a:off x="0" y="0"/>
          <a:ext cx="0" cy="0"/>
          <a:chOff x="0" y="0"/>
          <a:chExt cx="0" cy="0"/>
        </a:xfrm>
      </p:grpSpPr>
      <p:grpSp>
        <p:nvGrpSpPr>
          <p:cNvPr id="3453" name="Google Shape;3453;p218"/>
          <p:cNvGrpSpPr/>
          <p:nvPr/>
        </p:nvGrpSpPr>
        <p:grpSpPr>
          <a:xfrm>
            <a:off x="444" y="0"/>
            <a:ext cx="9143556" cy="5143500"/>
            <a:chOff x="444" y="317809"/>
            <a:chExt cx="9143556" cy="5143500"/>
          </a:xfrm>
        </p:grpSpPr>
        <p:pic>
          <p:nvPicPr>
            <p:cNvPr id="3454" name="Google Shape;3454;p21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3455" name="Google Shape;3455;p21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3456" name="Google Shape;3456;p2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3457" name="Google Shape;3457;p218"/>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58" name="Google Shape;3458;p218"/>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59" name="Google Shape;3459;p21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460" name="Google Shape;3460;p218"/>
          <p:cNvGrpSpPr/>
          <p:nvPr/>
        </p:nvGrpSpPr>
        <p:grpSpPr>
          <a:xfrm>
            <a:off x="1985011" y="1602036"/>
            <a:ext cx="502919" cy="45719"/>
            <a:chOff x="1985011" y="1602036"/>
            <a:chExt cx="502919" cy="45719"/>
          </a:xfrm>
        </p:grpSpPr>
        <p:sp>
          <p:nvSpPr>
            <p:cNvPr id="3461" name="Google Shape;3461;p218"/>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62" name="Google Shape;3462;p218"/>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63" name="Google Shape;3463;p218"/>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64" name="Google Shape;3464;p218"/>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465" name="Google Shape;3465;p218"/>
          <p:cNvGrpSpPr/>
          <p:nvPr/>
        </p:nvGrpSpPr>
        <p:grpSpPr>
          <a:xfrm>
            <a:off x="6656071" y="3518606"/>
            <a:ext cx="502919" cy="45719"/>
            <a:chOff x="6656071" y="3518606"/>
            <a:chExt cx="502919" cy="45719"/>
          </a:xfrm>
        </p:grpSpPr>
        <p:sp>
          <p:nvSpPr>
            <p:cNvPr id="3466" name="Google Shape;3466;p21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67" name="Google Shape;3467;p21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68" name="Google Shape;3468;p21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69" name="Google Shape;3469;p21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470" name="Google Shape;3470;p21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3471"/>
        <p:cNvGrpSpPr/>
        <p:nvPr/>
      </p:nvGrpSpPr>
      <p:grpSpPr>
        <a:xfrm>
          <a:off x="0" y="0"/>
          <a:ext cx="0" cy="0"/>
          <a:chOff x="0" y="0"/>
          <a:chExt cx="0" cy="0"/>
        </a:xfrm>
      </p:grpSpPr>
      <p:sp>
        <p:nvSpPr>
          <p:cNvPr id="3472" name="Google Shape;3472;p219"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73" name="Google Shape;3473;p21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474" name="Google Shape;3474;p219"/>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3475" name="Google Shape;3475;p219"/>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76" name="Google Shape;3476;p219"/>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3477"/>
        <p:cNvGrpSpPr/>
        <p:nvPr/>
      </p:nvGrpSpPr>
      <p:grpSpPr>
        <a:xfrm>
          <a:off x="0" y="0"/>
          <a:ext cx="0" cy="0"/>
          <a:chOff x="0" y="0"/>
          <a:chExt cx="0" cy="0"/>
        </a:xfrm>
      </p:grpSpPr>
      <p:sp>
        <p:nvSpPr>
          <p:cNvPr id="3478" name="Google Shape;3478;p220"/>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479" name="Google Shape;3479;p220"/>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480" name="Google Shape;3480;p220"/>
          <p:cNvPicPr preferRelativeResize="0"/>
          <p:nvPr/>
        </p:nvPicPr>
        <p:blipFill rotWithShape="1">
          <a:blip r:embed="rId2">
            <a:alphaModFix/>
          </a:blip>
          <a:srcRect l="6267" r="24760"/>
          <a:stretch/>
        </p:blipFill>
        <p:spPr>
          <a:xfrm>
            <a:off x="0" y="1166968"/>
            <a:ext cx="4113765" cy="3976529"/>
          </a:xfrm>
          <a:prstGeom prst="rect">
            <a:avLst/>
          </a:prstGeom>
          <a:noFill/>
          <a:ln>
            <a:noFill/>
          </a:ln>
        </p:spPr>
      </p:pic>
      <p:pic>
        <p:nvPicPr>
          <p:cNvPr id="3481" name="Google Shape;3481;p220"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3482" name="Google Shape;3482;p220"/>
          <p:cNvGrpSpPr/>
          <p:nvPr/>
        </p:nvGrpSpPr>
        <p:grpSpPr>
          <a:xfrm>
            <a:off x="724005" y="301093"/>
            <a:ext cx="2665754" cy="542340"/>
            <a:chOff x="5567543" y="349969"/>
            <a:chExt cx="2665754" cy="542340"/>
          </a:xfrm>
        </p:grpSpPr>
        <p:sp>
          <p:nvSpPr>
            <p:cNvPr id="3483" name="Google Shape;3483;p220"/>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3484" name="Google Shape;3484;p220"/>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3485" name="Google Shape;3485;p220"/>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3486"/>
        <p:cNvGrpSpPr/>
        <p:nvPr/>
      </p:nvGrpSpPr>
      <p:grpSpPr>
        <a:xfrm>
          <a:off x="0" y="0"/>
          <a:ext cx="0" cy="0"/>
          <a:chOff x="0" y="0"/>
          <a:chExt cx="0" cy="0"/>
        </a:xfrm>
      </p:grpSpPr>
      <p:sp>
        <p:nvSpPr>
          <p:cNvPr id="3487" name="Google Shape;3487;p22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488" name="Google Shape;3488;p221"/>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489" name="Google Shape;3489;p221"/>
          <p:cNvPicPr preferRelativeResize="0"/>
          <p:nvPr/>
        </p:nvPicPr>
        <p:blipFill rotWithShape="1">
          <a:blip r:embed="rId2">
            <a:alphaModFix/>
          </a:blip>
          <a:srcRect l="6267" r="24760"/>
          <a:stretch/>
        </p:blipFill>
        <p:spPr>
          <a:xfrm>
            <a:off x="0" y="1166968"/>
            <a:ext cx="4113765" cy="3976529"/>
          </a:xfrm>
          <a:prstGeom prst="rect">
            <a:avLst/>
          </a:prstGeom>
          <a:noFill/>
          <a:ln>
            <a:noFill/>
          </a:ln>
        </p:spPr>
      </p:pic>
      <p:sp>
        <p:nvSpPr>
          <p:cNvPr id="3490" name="Google Shape;3490;p221"/>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91" name="Google Shape;3491;p221"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92" name="Google Shape;3492;p221"/>
          <p:cNvGrpSpPr/>
          <p:nvPr/>
        </p:nvGrpSpPr>
        <p:grpSpPr>
          <a:xfrm>
            <a:off x="724005" y="301093"/>
            <a:ext cx="2665754" cy="542340"/>
            <a:chOff x="5567543" y="349969"/>
            <a:chExt cx="2665754" cy="542340"/>
          </a:xfrm>
        </p:grpSpPr>
        <p:sp>
          <p:nvSpPr>
            <p:cNvPr id="3493" name="Google Shape;3493;p22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3494" name="Google Shape;3494;p22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3495" name="Google Shape;3495;p22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3496"/>
        <p:cNvGrpSpPr/>
        <p:nvPr/>
      </p:nvGrpSpPr>
      <p:grpSpPr>
        <a:xfrm>
          <a:off x="0" y="0"/>
          <a:ext cx="0" cy="0"/>
          <a:chOff x="0" y="0"/>
          <a:chExt cx="0" cy="0"/>
        </a:xfrm>
      </p:grpSpPr>
      <p:sp>
        <p:nvSpPr>
          <p:cNvPr id="3497" name="Google Shape;3497;p22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498" name="Google Shape;3498;p222"/>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499" name="Google Shape;3499;p22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500" name="Google Shape;3500;p222"/>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3501" name="Google Shape;3501;p22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02" name="Google Shape;3502;p222"/>
          <p:cNvSpPr>
            <a:spLocks noGrp="1"/>
          </p:cNvSpPr>
          <p:nvPr>
            <p:ph type="pic" idx="2"/>
          </p:nvPr>
        </p:nvSpPr>
        <p:spPr>
          <a:xfrm>
            <a:off x="-1" y="1166963"/>
            <a:ext cx="4113765" cy="3976533"/>
          </a:xfrm>
          <a:prstGeom prst="rect">
            <a:avLst/>
          </a:prstGeom>
          <a:noFill/>
          <a:ln>
            <a:noFill/>
          </a:ln>
        </p:spPr>
      </p:sp>
      <p:sp>
        <p:nvSpPr>
          <p:cNvPr id="3503" name="Google Shape;3503;p222"/>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141"/>
        <p:cNvGrpSpPr/>
        <p:nvPr/>
      </p:nvGrpSpPr>
      <p:grpSpPr>
        <a:xfrm>
          <a:off x="0" y="0"/>
          <a:ext cx="0" cy="0"/>
          <a:chOff x="0" y="0"/>
          <a:chExt cx="0" cy="0"/>
        </a:xfrm>
      </p:grpSpPr>
      <p:pic>
        <p:nvPicPr>
          <p:cNvPr id="142" name="Google Shape;142;p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3" name="Google Shape;143;p24"/>
          <p:cNvSpPr>
            <a:spLocks noGrp="1"/>
          </p:cNvSpPr>
          <p:nvPr>
            <p:ph type="pic" idx="2"/>
          </p:nvPr>
        </p:nvSpPr>
        <p:spPr>
          <a:xfrm>
            <a:off x="4983850" y="776920"/>
            <a:ext cx="4160150" cy="4050508"/>
          </a:xfrm>
          <a:prstGeom prst="rect">
            <a:avLst/>
          </a:prstGeom>
          <a:noFill/>
          <a:ln>
            <a:noFill/>
          </a:ln>
        </p:spPr>
      </p:sp>
      <p:sp>
        <p:nvSpPr>
          <p:cNvPr id="144" name="Google Shape;144;p24"/>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5" name="Google Shape;145;p2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 name="Google Shape;146;p2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3504"/>
        <p:cNvGrpSpPr/>
        <p:nvPr/>
      </p:nvGrpSpPr>
      <p:grpSpPr>
        <a:xfrm>
          <a:off x="0" y="0"/>
          <a:ext cx="0" cy="0"/>
          <a:chOff x="0" y="0"/>
          <a:chExt cx="0" cy="0"/>
        </a:xfrm>
      </p:grpSpPr>
      <p:sp>
        <p:nvSpPr>
          <p:cNvPr id="3505" name="Google Shape;3505;p22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506" name="Google Shape;3506;p223"/>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07" name="Google Shape;3507;p223"/>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08" name="Google Shape;3508;p223"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9" name="Google Shape;3509;p22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10" name="Google Shape;3510;p223"/>
          <p:cNvSpPr>
            <a:spLocks noGrp="1"/>
          </p:cNvSpPr>
          <p:nvPr>
            <p:ph type="pic" idx="2"/>
          </p:nvPr>
        </p:nvSpPr>
        <p:spPr>
          <a:xfrm>
            <a:off x="-1" y="1166963"/>
            <a:ext cx="4113765" cy="3976533"/>
          </a:xfrm>
          <a:prstGeom prst="rect">
            <a:avLst/>
          </a:prstGeom>
          <a:noFill/>
          <a:ln>
            <a:noFill/>
          </a:ln>
        </p:spPr>
      </p:sp>
      <p:cxnSp>
        <p:nvCxnSpPr>
          <p:cNvPr id="3511" name="Google Shape;3511;p22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3512" name="Google Shape;3512;p22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3513"/>
        <p:cNvGrpSpPr/>
        <p:nvPr/>
      </p:nvGrpSpPr>
      <p:grpSpPr>
        <a:xfrm>
          <a:off x="0" y="0"/>
          <a:ext cx="0" cy="0"/>
          <a:chOff x="0" y="0"/>
          <a:chExt cx="0" cy="0"/>
        </a:xfrm>
      </p:grpSpPr>
      <p:sp>
        <p:nvSpPr>
          <p:cNvPr id="3514" name="Google Shape;3514;p224"/>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15" name="Google Shape;3515;p22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6" name="Google Shape;3516;p224"/>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17" name="Google Shape;3517;p224"/>
          <p:cNvSpPr>
            <a:spLocks noGrp="1"/>
          </p:cNvSpPr>
          <p:nvPr>
            <p:ph type="pic" idx="2"/>
          </p:nvPr>
        </p:nvSpPr>
        <p:spPr>
          <a:xfrm>
            <a:off x="-1" y="1166963"/>
            <a:ext cx="4113765" cy="3976533"/>
          </a:xfrm>
          <a:prstGeom prst="rect">
            <a:avLst/>
          </a:prstGeom>
          <a:noFill/>
          <a:ln>
            <a:noFill/>
          </a:ln>
        </p:spPr>
      </p:sp>
      <p:cxnSp>
        <p:nvCxnSpPr>
          <p:cNvPr id="3518" name="Google Shape;3518;p224"/>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3519" name="Google Shape;3519;p224"/>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3520"/>
        <p:cNvGrpSpPr/>
        <p:nvPr/>
      </p:nvGrpSpPr>
      <p:grpSpPr>
        <a:xfrm>
          <a:off x="0" y="0"/>
          <a:ext cx="0" cy="0"/>
          <a:chOff x="0" y="0"/>
          <a:chExt cx="0" cy="0"/>
        </a:xfrm>
      </p:grpSpPr>
      <p:sp>
        <p:nvSpPr>
          <p:cNvPr id="3521" name="Google Shape;3521;p225"/>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22" name="Google Shape;3522;p2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3" name="Google Shape;3523;p22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4" name="Google Shape;3524;p225"/>
          <p:cNvSpPr>
            <a:spLocks noGrp="1"/>
          </p:cNvSpPr>
          <p:nvPr>
            <p:ph type="pic" idx="2"/>
          </p:nvPr>
        </p:nvSpPr>
        <p:spPr>
          <a:xfrm>
            <a:off x="-1" y="1166963"/>
            <a:ext cx="4113765" cy="3976533"/>
          </a:xfrm>
          <a:prstGeom prst="rect">
            <a:avLst/>
          </a:prstGeom>
          <a:noFill/>
          <a:ln>
            <a:noFill/>
          </a:ln>
        </p:spPr>
      </p:sp>
      <p:cxnSp>
        <p:nvCxnSpPr>
          <p:cNvPr id="3525" name="Google Shape;3525;p22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3526" name="Google Shape;3526;p22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3527"/>
        <p:cNvGrpSpPr/>
        <p:nvPr/>
      </p:nvGrpSpPr>
      <p:grpSpPr>
        <a:xfrm>
          <a:off x="0" y="0"/>
          <a:ext cx="0" cy="0"/>
          <a:chOff x="0" y="0"/>
          <a:chExt cx="0" cy="0"/>
        </a:xfrm>
      </p:grpSpPr>
      <p:pic>
        <p:nvPicPr>
          <p:cNvPr id="3528" name="Google Shape;3528;p22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529" name="Google Shape;3529;p226"/>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530" name="Google Shape;3530;p226"/>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1" name="Google Shape;3531;p226"/>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3532" name="Google Shape;3532;p226"/>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3533"/>
        <p:cNvGrpSpPr/>
        <p:nvPr/>
      </p:nvGrpSpPr>
      <p:grpSpPr>
        <a:xfrm>
          <a:off x="0" y="0"/>
          <a:ext cx="0" cy="0"/>
          <a:chOff x="0" y="0"/>
          <a:chExt cx="0" cy="0"/>
        </a:xfrm>
      </p:grpSpPr>
      <p:pic>
        <p:nvPicPr>
          <p:cNvPr id="3534" name="Google Shape;3534;p22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535" name="Google Shape;3535;p227"/>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536" name="Google Shape;3536;p22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7" name="Google Shape;3537;p22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3538" name="Google Shape;3538;p22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3539"/>
        <p:cNvGrpSpPr/>
        <p:nvPr/>
      </p:nvGrpSpPr>
      <p:grpSpPr>
        <a:xfrm>
          <a:off x="0" y="0"/>
          <a:ext cx="0" cy="0"/>
          <a:chOff x="0" y="0"/>
          <a:chExt cx="0" cy="0"/>
        </a:xfrm>
      </p:grpSpPr>
      <p:sp>
        <p:nvSpPr>
          <p:cNvPr id="3540" name="Google Shape;3540;p228"/>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41" name="Google Shape;3541;p22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542" name="Google Shape;3542;p228"/>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43" name="Google Shape;3543;p228"/>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44" name="Google Shape;3544;p228"/>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45" name="Google Shape;3545;p228"/>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3546"/>
        <p:cNvGrpSpPr/>
        <p:nvPr/>
      </p:nvGrpSpPr>
      <p:grpSpPr>
        <a:xfrm>
          <a:off x="0" y="0"/>
          <a:ext cx="0" cy="0"/>
          <a:chOff x="0" y="0"/>
          <a:chExt cx="0" cy="0"/>
        </a:xfrm>
      </p:grpSpPr>
      <p:pic>
        <p:nvPicPr>
          <p:cNvPr id="3547" name="Google Shape;3547;p22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3548" name="Google Shape;3548;p229"/>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3549" name="Google Shape;3549;p229"/>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3550"/>
        <p:cNvGrpSpPr/>
        <p:nvPr/>
      </p:nvGrpSpPr>
      <p:grpSpPr>
        <a:xfrm>
          <a:off x="0" y="0"/>
          <a:ext cx="0" cy="0"/>
          <a:chOff x="0" y="0"/>
          <a:chExt cx="0" cy="0"/>
        </a:xfrm>
      </p:grpSpPr>
      <p:sp>
        <p:nvSpPr>
          <p:cNvPr id="3551" name="Google Shape;3551;p23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52" name="Google Shape;3552;p23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553" name="Google Shape;3553;p230"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3554" name="Google Shape;3554;p230"/>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3555"/>
        <p:cNvGrpSpPr/>
        <p:nvPr/>
      </p:nvGrpSpPr>
      <p:grpSpPr>
        <a:xfrm>
          <a:off x="0" y="0"/>
          <a:ext cx="0" cy="0"/>
          <a:chOff x="0" y="0"/>
          <a:chExt cx="0" cy="0"/>
        </a:xfrm>
      </p:grpSpPr>
      <p:sp>
        <p:nvSpPr>
          <p:cNvPr id="3556" name="Google Shape;3556;p23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57" name="Google Shape;3557;p23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8" name="Google Shape;3558;p231"/>
          <p:cNvGrpSpPr/>
          <p:nvPr/>
        </p:nvGrpSpPr>
        <p:grpSpPr>
          <a:xfrm>
            <a:off x="3907491" y="3547977"/>
            <a:ext cx="1329018" cy="71718"/>
            <a:chOff x="3907491" y="3547977"/>
            <a:chExt cx="1329018" cy="71718"/>
          </a:xfrm>
        </p:grpSpPr>
        <p:sp>
          <p:nvSpPr>
            <p:cNvPr id="3559" name="Google Shape;3559;p231"/>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60" name="Google Shape;3560;p231"/>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61" name="Google Shape;3561;p231"/>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62" name="Google Shape;3562;p231"/>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63" name="Google Shape;3563;p231"/>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64" name="Google Shape;3564;p231"/>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65" name="Google Shape;3565;p231"/>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66" name="Google Shape;3566;p231"/>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67" name="Google Shape;3567;p231"/>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68" name="Google Shape;3568;p231"/>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569" name="Google Shape;3569;p231"/>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3570"/>
        <p:cNvGrpSpPr/>
        <p:nvPr/>
      </p:nvGrpSpPr>
      <p:grpSpPr>
        <a:xfrm>
          <a:off x="0" y="0"/>
          <a:ext cx="0" cy="0"/>
          <a:chOff x="0" y="0"/>
          <a:chExt cx="0" cy="0"/>
        </a:xfrm>
      </p:grpSpPr>
      <p:sp>
        <p:nvSpPr>
          <p:cNvPr id="3571" name="Google Shape;3571;p23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72" name="Google Shape;3572;p23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73" name="Google Shape;3573;p232"/>
          <p:cNvGrpSpPr/>
          <p:nvPr/>
        </p:nvGrpSpPr>
        <p:grpSpPr>
          <a:xfrm>
            <a:off x="3907491" y="3547977"/>
            <a:ext cx="1329018" cy="71718"/>
            <a:chOff x="3837640" y="2865532"/>
            <a:chExt cx="1329018" cy="71718"/>
          </a:xfrm>
        </p:grpSpPr>
        <p:sp>
          <p:nvSpPr>
            <p:cNvPr id="3574" name="Google Shape;3574;p232"/>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75" name="Google Shape;3575;p232"/>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76" name="Google Shape;3576;p232"/>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77" name="Google Shape;3577;p232"/>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78" name="Google Shape;3578;p232"/>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79" name="Google Shape;3579;p232"/>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80" name="Google Shape;3580;p232"/>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81" name="Google Shape;3581;p232"/>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82" name="Google Shape;3582;p232"/>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83" name="Google Shape;3583;p232"/>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584" name="Google Shape;3584;p232"/>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147"/>
        <p:cNvGrpSpPr/>
        <p:nvPr/>
      </p:nvGrpSpPr>
      <p:grpSpPr>
        <a:xfrm>
          <a:off x="0" y="0"/>
          <a:ext cx="0" cy="0"/>
          <a:chOff x="0" y="0"/>
          <a:chExt cx="0" cy="0"/>
        </a:xfrm>
      </p:grpSpPr>
      <p:grpSp>
        <p:nvGrpSpPr>
          <p:cNvPr id="148" name="Google Shape;148;p25"/>
          <p:cNvGrpSpPr/>
          <p:nvPr/>
        </p:nvGrpSpPr>
        <p:grpSpPr>
          <a:xfrm>
            <a:off x="0" y="1"/>
            <a:ext cx="9143999" cy="5143499"/>
            <a:chOff x="0" y="1"/>
            <a:chExt cx="9144000" cy="5143500"/>
          </a:xfrm>
        </p:grpSpPr>
        <p:sp>
          <p:nvSpPr>
            <p:cNvPr id="149" name="Google Shape;149;p25"/>
            <p:cNvSpPr/>
            <p:nvPr/>
          </p:nvSpPr>
          <p:spPr>
            <a:xfrm>
              <a:off x="0" y="1"/>
              <a:ext cx="9144000" cy="5143500"/>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50" name="Google Shape;150;p25"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151" name="Google Shape;151;p2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2" name="Google Shape;152;p25"/>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3" name="Google Shape;153;p2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4" name="Google Shape;154;p2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3585"/>
        <p:cNvGrpSpPr/>
        <p:nvPr/>
      </p:nvGrpSpPr>
      <p:grpSpPr>
        <a:xfrm>
          <a:off x="0" y="0"/>
          <a:ext cx="0" cy="0"/>
          <a:chOff x="0" y="0"/>
          <a:chExt cx="0" cy="0"/>
        </a:xfrm>
      </p:grpSpPr>
      <p:pic>
        <p:nvPicPr>
          <p:cNvPr id="3586" name="Google Shape;3586;p233"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587" name="Google Shape;3587;p233"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3588" name="Google Shape;3588;p233"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3589" name="Google Shape;3589;p233"/>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590" name="Google Shape;3590;p233"/>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1" name="Google Shape;3591;p233"/>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2" name="Google Shape;3592;p233"/>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3593"/>
        <p:cNvGrpSpPr/>
        <p:nvPr/>
      </p:nvGrpSpPr>
      <p:grpSpPr>
        <a:xfrm>
          <a:off x="0" y="0"/>
          <a:ext cx="0" cy="0"/>
          <a:chOff x="0" y="0"/>
          <a:chExt cx="0" cy="0"/>
        </a:xfrm>
      </p:grpSpPr>
      <p:pic>
        <p:nvPicPr>
          <p:cNvPr id="3594" name="Google Shape;3594;p234"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95" name="Google Shape;3595;p23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3596" name="Google Shape;3596;p234"/>
          <p:cNvGrpSpPr/>
          <p:nvPr/>
        </p:nvGrpSpPr>
        <p:grpSpPr>
          <a:xfrm>
            <a:off x="-900" y="1034935"/>
            <a:ext cx="9146700" cy="1842077"/>
            <a:chOff x="-900" y="1034935"/>
            <a:chExt cx="9146700" cy="1842077"/>
          </a:xfrm>
        </p:grpSpPr>
        <p:sp>
          <p:nvSpPr>
            <p:cNvPr id="3597" name="Google Shape;3597;p234"/>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598" name="Google Shape;3598;p234"/>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3599" name="Google Shape;3599;p234"/>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3600" name="Google Shape;3600;p234"/>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3601"/>
        <p:cNvGrpSpPr/>
        <p:nvPr/>
      </p:nvGrpSpPr>
      <p:grpSpPr>
        <a:xfrm>
          <a:off x="0" y="0"/>
          <a:ext cx="0" cy="0"/>
          <a:chOff x="0" y="0"/>
          <a:chExt cx="0" cy="0"/>
        </a:xfrm>
      </p:grpSpPr>
      <p:pic>
        <p:nvPicPr>
          <p:cNvPr id="3602" name="Google Shape;3602;p235"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603" name="Google Shape;3603;p23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3604" name="Google Shape;3604;p235"/>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3605" name="Google Shape;3605;p235"/>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606" name="Google Shape;3606;p235"/>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3607" name="Google Shape;3607;p235"/>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3608"/>
        <p:cNvGrpSpPr/>
        <p:nvPr/>
      </p:nvGrpSpPr>
      <p:grpSpPr>
        <a:xfrm>
          <a:off x="0" y="0"/>
          <a:ext cx="0" cy="0"/>
          <a:chOff x="0" y="0"/>
          <a:chExt cx="0" cy="0"/>
        </a:xfrm>
      </p:grpSpPr>
      <p:pic>
        <p:nvPicPr>
          <p:cNvPr id="3609" name="Google Shape;3609;p23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610" name="Google Shape;3610;p23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3611" name="Google Shape;3611;p236"/>
          <p:cNvGrpSpPr/>
          <p:nvPr/>
        </p:nvGrpSpPr>
        <p:grpSpPr>
          <a:xfrm>
            <a:off x="-900" y="1034935"/>
            <a:ext cx="9146700" cy="1842077"/>
            <a:chOff x="-900" y="1034935"/>
            <a:chExt cx="9146700" cy="1842077"/>
          </a:xfrm>
        </p:grpSpPr>
        <p:sp>
          <p:nvSpPr>
            <p:cNvPr id="3612" name="Google Shape;3612;p23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613" name="Google Shape;3613;p236"/>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3614" name="Google Shape;3614;p23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3615" name="Google Shape;3615;p23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3616"/>
        <p:cNvGrpSpPr/>
        <p:nvPr/>
      </p:nvGrpSpPr>
      <p:grpSpPr>
        <a:xfrm>
          <a:off x="0" y="0"/>
          <a:ext cx="0" cy="0"/>
          <a:chOff x="0" y="0"/>
          <a:chExt cx="0" cy="0"/>
        </a:xfrm>
      </p:grpSpPr>
      <p:pic>
        <p:nvPicPr>
          <p:cNvPr id="3617" name="Google Shape;3617;p23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618" name="Google Shape;3618;p23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3619" name="Google Shape;3619;p23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3620" name="Google Shape;3620;p237"/>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621" name="Google Shape;3621;p23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3622" name="Google Shape;3622;p23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3623"/>
        <p:cNvGrpSpPr/>
        <p:nvPr/>
      </p:nvGrpSpPr>
      <p:grpSpPr>
        <a:xfrm>
          <a:off x="0" y="0"/>
          <a:ext cx="0" cy="0"/>
          <a:chOff x="0" y="0"/>
          <a:chExt cx="0" cy="0"/>
        </a:xfrm>
      </p:grpSpPr>
      <p:pic>
        <p:nvPicPr>
          <p:cNvPr id="3624" name="Google Shape;3624;p238"/>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25" name="Google Shape;3625;p238"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3626" name="Google Shape;3626;p238"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3627" name="Google Shape;3627;p238"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3628" name="Google Shape;3628;p238"/>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3629"/>
        <p:cNvGrpSpPr/>
        <p:nvPr/>
      </p:nvGrpSpPr>
      <p:grpSpPr>
        <a:xfrm>
          <a:off x="0" y="0"/>
          <a:ext cx="0" cy="0"/>
          <a:chOff x="0" y="0"/>
          <a:chExt cx="0" cy="0"/>
        </a:xfrm>
      </p:grpSpPr>
      <p:grpSp>
        <p:nvGrpSpPr>
          <p:cNvPr id="3630" name="Google Shape;3630;p239"/>
          <p:cNvGrpSpPr/>
          <p:nvPr/>
        </p:nvGrpSpPr>
        <p:grpSpPr>
          <a:xfrm>
            <a:off x="444" y="0"/>
            <a:ext cx="9143556" cy="5143500"/>
            <a:chOff x="444" y="317809"/>
            <a:chExt cx="9143556" cy="5143500"/>
          </a:xfrm>
        </p:grpSpPr>
        <p:pic>
          <p:nvPicPr>
            <p:cNvPr id="3631" name="Google Shape;3631;p23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3632" name="Google Shape;3632;p23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3633" name="Google Shape;3633;p23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3634" name="Google Shape;3634;p239"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3635" name="Google Shape;3635;p239"/>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6" name="Google Shape;3636;p239"/>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3637"/>
        <p:cNvGrpSpPr/>
        <p:nvPr/>
      </p:nvGrpSpPr>
      <p:grpSpPr>
        <a:xfrm>
          <a:off x="0" y="0"/>
          <a:ext cx="0" cy="0"/>
          <a:chOff x="0" y="0"/>
          <a:chExt cx="0" cy="0"/>
        </a:xfrm>
      </p:grpSpPr>
      <p:pic>
        <p:nvPicPr>
          <p:cNvPr id="3638" name="Google Shape;3638;p240"/>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3639" name="Google Shape;3639;p240"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3640" name="Google Shape;3640;p240"/>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3641" name="Google Shape;3641;p240"/>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2" name="Google Shape;3642;p240"/>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3643"/>
        <p:cNvGrpSpPr/>
        <p:nvPr/>
      </p:nvGrpSpPr>
      <p:grpSpPr>
        <a:xfrm>
          <a:off x="0" y="0"/>
          <a:ext cx="0" cy="0"/>
          <a:chOff x="0" y="0"/>
          <a:chExt cx="0" cy="0"/>
        </a:xfrm>
      </p:grpSpPr>
      <p:grpSp>
        <p:nvGrpSpPr>
          <p:cNvPr id="3644" name="Google Shape;3644;p241"/>
          <p:cNvGrpSpPr/>
          <p:nvPr/>
        </p:nvGrpSpPr>
        <p:grpSpPr>
          <a:xfrm>
            <a:off x="-3149" y="1"/>
            <a:ext cx="9147149" cy="5143500"/>
            <a:chOff x="-3149" y="1"/>
            <a:chExt cx="9147149" cy="5143500"/>
          </a:xfrm>
        </p:grpSpPr>
        <p:pic>
          <p:nvPicPr>
            <p:cNvPr id="3645" name="Google Shape;3645;p241"/>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3646" name="Google Shape;3646;p241"/>
            <p:cNvSpPr/>
            <p:nvPr/>
          </p:nvSpPr>
          <p:spPr>
            <a:xfrm>
              <a:off x="-938" y="2804160"/>
              <a:ext cx="9144938" cy="2339340"/>
            </a:xfrm>
            <a:prstGeom prst="rect">
              <a:avLst/>
            </a:prstGeom>
            <a:solidFill>
              <a:schemeClr val="dk2">
                <a:alpha val="7333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3647" name="Google Shape;3647;p241"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3648" name="Google Shape;3648;p241"/>
          <p:cNvGrpSpPr/>
          <p:nvPr/>
        </p:nvGrpSpPr>
        <p:grpSpPr>
          <a:xfrm>
            <a:off x="2349390" y="1908808"/>
            <a:ext cx="4506182" cy="1790703"/>
            <a:chOff x="2560319" y="1790699"/>
            <a:chExt cx="4084321" cy="1623060"/>
          </a:xfrm>
        </p:grpSpPr>
        <p:sp>
          <p:nvSpPr>
            <p:cNvPr id="3649" name="Google Shape;3649;p241"/>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3650" name="Google Shape;3650;p241"/>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3651" name="Google Shape;3651;p241"/>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2" name="Google Shape;3652;p241"/>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3653"/>
        <p:cNvGrpSpPr/>
        <p:nvPr/>
      </p:nvGrpSpPr>
      <p:grpSpPr>
        <a:xfrm>
          <a:off x="0" y="0"/>
          <a:ext cx="0" cy="0"/>
          <a:chOff x="0" y="0"/>
          <a:chExt cx="0" cy="0"/>
        </a:xfrm>
      </p:grpSpPr>
      <p:grpSp>
        <p:nvGrpSpPr>
          <p:cNvPr id="3654" name="Google Shape;3654;p242"/>
          <p:cNvGrpSpPr/>
          <p:nvPr/>
        </p:nvGrpSpPr>
        <p:grpSpPr>
          <a:xfrm>
            <a:off x="-3149" y="1"/>
            <a:ext cx="9147149" cy="5143500"/>
            <a:chOff x="-3149" y="1"/>
            <a:chExt cx="9147149" cy="5143500"/>
          </a:xfrm>
        </p:grpSpPr>
        <p:pic>
          <p:nvPicPr>
            <p:cNvPr id="3655" name="Google Shape;3655;p242"/>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3656" name="Google Shape;3656;p242"/>
            <p:cNvSpPr/>
            <p:nvPr/>
          </p:nvSpPr>
          <p:spPr>
            <a:xfrm>
              <a:off x="-938" y="2804160"/>
              <a:ext cx="9144938" cy="2339340"/>
            </a:xfrm>
            <a:prstGeom prst="rect">
              <a:avLst/>
            </a:prstGeom>
            <a:solidFill>
              <a:schemeClr val="accent1">
                <a:alpha val="7333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3657" name="Google Shape;3657;p242"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3658" name="Google Shape;3658;p242"/>
          <p:cNvGrpSpPr/>
          <p:nvPr/>
        </p:nvGrpSpPr>
        <p:grpSpPr>
          <a:xfrm>
            <a:off x="2349390" y="1908808"/>
            <a:ext cx="4506182" cy="1790703"/>
            <a:chOff x="2560319" y="1790699"/>
            <a:chExt cx="4084321" cy="1623060"/>
          </a:xfrm>
        </p:grpSpPr>
        <p:sp>
          <p:nvSpPr>
            <p:cNvPr id="3659" name="Google Shape;3659;p242"/>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3660" name="Google Shape;3660;p242"/>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3661" name="Google Shape;3661;p242"/>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2" name="Google Shape;3662;p242"/>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155"/>
        <p:cNvGrpSpPr/>
        <p:nvPr/>
      </p:nvGrpSpPr>
      <p:grpSpPr>
        <a:xfrm>
          <a:off x="0" y="0"/>
          <a:ext cx="0" cy="0"/>
          <a:chOff x="0" y="0"/>
          <a:chExt cx="0" cy="0"/>
        </a:xfrm>
      </p:grpSpPr>
      <p:sp>
        <p:nvSpPr>
          <p:cNvPr id="156" name="Google Shape;156;p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7" name="Google Shape;157;p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8" name="Google Shape;158;p26"/>
          <p:cNvSpPr>
            <a:spLocks noGrp="1"/>
          </p:cNvSpPr>
          <p:nvPr>
            <p:ph type="pic" idx="2"/>
          </p:nvPr>
        </p:nvSpPr>
        <p:spPr>
          <a:xfrm>
            <a:off x="4734046" y="638171"/>
            <a:ext cx="4417249" cy="4030832"/>
          </a:xfrm>
          <a:prstGeom prst="rect">
            <a:avLst/>
          </a:prstGeom>
          <a:noFill/>
          <a:ln>
            <a:noFill/>
          </a:ln>
        </p:spPr>
      </p:sp>
      <p:sp>
        <p:nvSpPr>
          <p:cNvPr id="159" name="Google Shape;159;p26"/>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60" name="Google Shape;160;p26"/>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61" name="Google Shape;161;p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 name="Google Shape;162;p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3663"/>
        <p:cNvGrpSpPr/>
        <p:nvPr/>
      </p:nvGrpSpPr>
      <p:grpSpPr>
        <a:xfrm>
          <a:off x="0" y="0"/>
          <a:ext cx="0" cy="0"/>
          <a:chOff x="0" y="0"/>
          <a:chExt cx="0" cy="0"/>
        </a:xfrm>
      </p:grpSpPr>
      <p:sp>
        <p:nvSpPr>
          <p:cNvPr id="3664" name="Google Shape;3664;p243"/>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65" name="Google Shape;3665;p243"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6" name="Google Shape;3666;p243"/>
          <p:cNvSpPr>
            <a:spLocks noGrp="1"/>
          </p:cNvSpPr>
          <p:nvPr>
            <p:ph type="pic" idx="2"/>
          </p:nvPr>
        </p:nvSpPr>
        <p:spPr>
          <a:xfrm>
            <a:off x="-1" y="0"/>
            <a:ext cx="4690335" cy="5139879"/>
          </a:xfrm>
          <a:prstGeom prst="rect">
            <a:avLst/>
          </a:prstGeom>
          <a:noFill/>
          <a:ln>
            <a:noFill/>
          </a:ln>
        </p:spPr>
      </p:sp>
      <p:sp>
        <p:nvSpPr>
          <p:cNvPr id="3667" name="Google Shape;3667;p243"/>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68" name="Google Shape;3668;p243"/>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9" name="Google Shape;3669;p243"/>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3670"/>
        <p:cNvGrpSpPr/>
        <p:nvPr/>
      </p:nvGrpSpPr>
      <p:grpSpPr>
        <a:xfrm>
          <a:off x="0" y="0"/>
          <a:ext cx="0" cy="0"/>
          <a:chOff x="0" y="0"/>
          <a:chExt cx="0" cy="0"/>
        </a:xfrm>
      </p:grpSpPr>
      <p:sp>
        <p:nvSpPr>
          <p:cNvPr id="3671" name="Google Shape;3671;p244"/>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72" name="Google Shape;3672;p24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3" name="Google Shape;3673;p244"/>
          <p:cNvSpPr>
            <a:spLocks noGrp="1"/>
          </p:cNvSpPr>
          <p:nvPr>
            <p:ph type="pic" idx="2"/>
          </p:nvPr>
        </p:nvSpPr>
        <p:spPr>
          <a:xfrm>
            <a:off x="-1" y="0"/>
            <a:ext cx="4690335" cy="5139879"/>
          </a:xfrm>
          <a:prstGeom prst="rect">
            <a:avLst/>
          </a:prstGeom>
          <a:noFill/>
          <a:ln>
            <a:noFill/>
          </a:ln>
        </p:spPr>
      </p:sp>
      <p:sp>
        <p:nvSpPr>
          <p:cNvPr id="3674" name="Google Shape;3674;p244"/>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75" name="Google Shape;3675;p244"/>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76" name="Google Shape;3676;p244"/>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3677"/>
        <p:cNvGrpSpPr/>
        <p:nvPr/>
      </p:nvGrpSpPr>
      <p:grpSpPr>
        <a:xfrm>
          <a:off x="0" y="0"/>
          <a:ext cx="0" cy="0"/>
          <a:chOff x="0" y="0"/>
          <a:chExt cx="0" cy="0"/>
        </a:xfrm>
      </p:grpSpPr>
      <p:sp>
        <p:nvSpPr>
          <p:cNvPr id="3678" name="Google Shape;3678;p245"/>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79" name="Google Shape;3679;p24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0" name="Google Shape;3680;p245"/>
          <p:cNvSpPr>
            <a:spLocks noGrp="1"/>
          </p:cNvSpPr>
          <p:nvPr>
            <p:ph type="pic" idx="2"/>
          </p:nvPr>
        </p:nvSpPr>
        <p:spPr>
          <a:xfrm>
            <a:off x="-1" y="0"/>
            <a:ext cx="4690335" cy="5139879"/>
          </a:xfrm>
          <a:prstGeom prst="rect">
            <a:avLst/>
          </a:prstGeom>
          <a:noFill/>
          <a:ln>
            <a:noFill/>
          </a:ln>
        </p:spPr>
      </p:sp>
      <p:sp>
        <p:nvSpPr>
          <p:cNvPr id="3681" name="Google Shape;3681;p245"/>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82" name="Google Shape;3682;p24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83" name="Google Shape;3683;p24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3684"/>
        <p:cNvGrpSpPr/>
        <p:nvPr/>
      </p:nvGrpSpPr>
      <p:grpSpPr>
        <a:xfrm>
          <a:off x="0" y="0"/>
          <a:ext cx="0" cy="0"/>
          <a:chOff x="0" y="0"/>
          <a:chExt cx="0" cy="0"/>
        </a:xfrm>
      </p:grpSpPr>
      <p:sp>
        <p:nvSpPr>
          <p:cNvPr id="3685" name="Google Shape;3685;p246"/>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3686" name="Google Shape;3686;p246"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3687" name="Google Shape;3687;p24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688" name="Google Shape;3688;p246"/>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3689" name="Google Shape;3689;p246"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3690" name="Google Shape;3690;p246"/>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1" name="Google Shape;3691;p246"/>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3692"/>
        <p:cNvGrpSpPr/>
        <p:nvPr/>
      </p:nvGrpSpPr>
      <p:grpSpPr>
        <a:xfrm>
          <a:off x="0" y="0"/>
          <a:ext cx="0" cy="0"/>
          <a:chOff x="0" y="0"/>
          <a:chExt cx="0" cy="0"/>
        </a:xfrm>
      </p:grpSpPr>
      <p:pic>
        <p:nvPicPr>
          <p:cNvPr id="3693" name="Google Shape;3693;p247"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694" name="Google Shape;3694;p24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3695"/>
        <p:cNvGrpSpPr/>
        <p:nvPr/>
      </p:nvGrpSpPr>
      <p:grpSpPr>
        <a:xfrm>
          <a:off x="0" y="0"/>
          <a:ext cx="0" cy="0"/>
          <a:chOff x="0" y="0"/>
          <a:chExt cx="0" cy="0"/>
        </a:xfrm>
      </p:grpSpPr>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3697"/>
        <p:cNvGrpSpPr/>
        <p:nvPr/>
      </p:nvGrpSpPr>
      <p:grpSpPr>
        <a:xfrm>
          <a:off x="0" y="0"/>
          <a:ext cx="0" cy="0"/>
          <a:chOff x="0" y="0"/>
          <a:chExt cx="0" cy="0"/>
        </a:xfrm>
      </p:grpSpPr>
      <p:pic>
        <p:nvPicPr>
          <p:cNvPr id="3698" name="Google Shape;3698;p250"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3699" name="Google Shape;3699;p250"/>
          <p:cNvGrpSpPr/>
          <p:nvPr/>
        </p:nvGrpSpPr>
        <p:grpSpPr>
          <a:xfrm>
            <a:off x="270525" y="225963"/>
            <a:ext cx="175200" cy="4248355"/>
            <a:chOff x="270520" y="1140367"/>
            <a:chExt cx="175200" cy="4733543"/>
          </a:xfrm>
        </p:grpSpPr>
        <p:grpSp>
          <p:nvGrpSpPr>
            <p:cNvPr id="3700" name="Google Shape;3700;p250"/>
            <p:cNvGrpSpPr/>
            <p:nvPr/>
          </p:nvGrpSpPr>
          <p:grpSpPr>
            <a:xfrm>
              <a:off x="270520" y="4549711"/>
              <a:ext cx="175200" cy="1324199"/>
              <a:chOff x="129115" y="4606273"/>
              <a:chExt cx="175200" cy="1324199"/>
            </a:xfrm>
          </p:grpSpPr>
          <p:sp>
            <p:nvSpPr>
              <p:cNvPr id="3701" name="Google Shape;3701;p250"/>
              <p:cNvSpPr/>
              <p:nvPr/>
            </p:nvSpPr>
            <p:spPr>
              <a:xfrm>
                <a:off x="129115" y="4606273"/>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702" name="Google Shape;3702;p250"/>
              <p:cNvCxnSpPr/>
              <p:nvPr/>
            </p:nvCxnSpPr>
            <p:spPr>
              <a:xfrm>
                <a:off x="216745" y="4817772"/>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3703" name="Google Shape;3703;p250"/>
            <p:cNvGrpSpPr/>
            <p:nvPr/>
          </p:nvGrpSpPr>
          <p:grpSpPr>
            <a:xfrm>
              <a:off x="270520" y="1140367"/>
              <a:ext cx="175200" cy="3018423"/>
              <a:chOff x="129115" y="1196929"/>
              <a:chExt cx="175200" cy="3018423"/>
            </a:xfrm>
          </p:grpSpPr>
          <p:cxnSp>
            <p:nvCxnSpPr>
              <p:cNvPr id="3704" name="Google Shape;3704;p250"/>
              <p:cNvCxnSpPr/>
              <p:nvPr/>
            </p:nvCxnSpPr>
            <p:spPr>
              <a:xfrm>
                <a:off x="216745" y="1402852"/>
                <a:ext cx="0" cy="2812500"/>
              </a:xfrm>
              <a:prstGeom prst="straightConnector1">
                <a:avLst/>
              </a:prstGeom>
              <a:noFill/>
              <a:ln w="12700" cap="flat" cmpd="sng">
                <a:solidFill>
                  <a:schemeClr val="dk2"/>
                </a:solidFill>
                <a:prstDash val="solid"/>
                <a:round/>
                <a:headEnd type="none" w="sm" len="sm"/>
                <a:tailEnd type="none" w="sm" len="sm"/>
              </a:ln>
            </p:spPr>
          </p:cxnSp>
          <p:sp>
            <p:nvSpPr>
              <p:cNvPr id="3705" name="Google Shape;3705;p250"/>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3706"/>
        <p:cNvGrpSpPr/>
        <p:nvPr/>
      </p:nvGrpSpPr>
      <p:grpSpPr>
        <a:xfrm>
          <a:off x="0" y="0"/>
          <a:ext cx="0" cy="0"/>
          <a:chOff x="0" y="0"/>
          <a:chExt cx="0" cy="0"/>
        </a:xfrm>
      </p:grpSpPr>
      <p:pic>
        <p:nvPicPr>
          <p:cNvPr id="3707" name="Google Shape;3707;p251" descr="Diagram&#10;&#10;Description automatically generated"/>
          <p:cNvPicPr preferRelativeResize="0"/>
          <p:nvPr/>
        </p:nvPicPr>
        <p:blipFill rotWithShape="1">
          <a:blip r:embed="rId2">
            <a:alphaModFix/>
          </a:blip>
          <a:srcRect/>
          <a:stretch/>
        </p:blipFill>
        <p:spPr>
          <a:xfrm>
            <a:off x="0" y="4141"/>
            <a:ext cx="9143999" cy="5135218"/>
          </a:xfrm>
          <a:prstGeom prst="rect">
            <a:avLst/>
          </a:prstGeom>
          <a:noFill/>
          <a:ln>
            <a:noFill/>
          </a:ln>
        </p:spPr>
      </p:pic>
      <p:cxnSp>
        <p:nvCxnSpPr>
          <p:cNvPr id="3708" name="Google Shape;3708;p251"/>
          <p:cNvCxnSpPr/>
          <p:nvPr/>
        </p:nvCxnSpPr>
        <p:spPr>
          <a:xfrm>
            <a:off x="343814" y="3257405"/>
            <a:ext cx="527100" cy="0"/>
          </a:xfrm>
          <a:prstGeom prst="straightConnector1">
            <a:avLst/>
          </a:prstGeom>
          <a:noFill/>
          <a:ln w="28575" cap="flat" cmpd="sng">
            <a:solidFill>
              <a:srgbClr val="22366A"/>
            </a:solidFill>
            <a:prstDash val="solid"/>
            <a:round/>
            <a:headEnd type="none" w="sm" len="sm"/>
            <a:tailEnd type="none" w="sm" len="sm"/>
          </a:ln>
        </p:spPr>
      </p:cxnSp>
      <p:sp>
        <p:nvSpPr>
          <p:cNvPr id="3709" name="Google Shape;3709;p251"/>
          <p:cNvSpPr txBox="1">
            <a:spLocks noGrp="1"/>
          </p:cNvSpPr>
          <p:nvPr>
            <p:ph type="body" idx="1"/>
          </p:nvPr>
        </p:nvSpPr>
        <p:spPr>
          <a:xfrm>
            <a:off x="261254" y="2640951"/>
            <a:ext cx="3311700" cy="44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3710"/>
        <p:cNvGrpSpPr/>
        <p:nvPr/>
      </p:nvGrpSpPr>
      <p:grpSpPr>
        <a:xfrm>
          <a:off x="0" y="0"/>
          <a:ext cx="0" cy="0"/>
          <a:chOff x="0" y="0"/>
          <a:chExt cx="0" cy="0"/>
        </a:xfrm>
      </p:grpSpPr>
      <p:pic>
        <p:nvPicPr>
          <p:cNvPr id="3711" name="Google Shape;3711;p252"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3712" name="Google Shape;3712;p252" descr="Shape&#10;&#10;Description automatically generated with low confidence"/>
          <p:cNvPicPr preferRelativeResize="0"/>
          <p:nvPr/>
        </p:nvPicPr>
        <p:blipFill rotWithShape="1">
          <a:blip r:embed="rId3">
            <a:alphaModFix/>
          </a:blip>
          <a:srcRect/>
          <a:stretch/>
        </p:blipFill>
        <p:spPr>
          <a:xfrm>
            <a:off x="0" y="6"/>
            <a:ext cx="9143988" cy="5147999"/>
          </a:xfrm>
          <a:prstGeom prst="rect">
            <a:avLst/>
          </a:prstGeom>
          <a:noFill/>
          <a:ln>
            <a:noFill/>
          </a:ln>
        </p:spPr>
      </p:pic>
      <p:sp>
        <p:nvSpPr>
          <p:cNvPr id="3713" name="Google Shape;3713;p252"/>
          <p:cNvSpPr/>
          <p:nvPr/>
        </p:nvSpPr>
        <p:spPr>
          <a:xfrm>
            <a:off x="0" y="638171"/>
            <a:ext cx="4734000" cy="40308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3714" name="Google Shape;3714;p252"/>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3715" name="Google Shape;3715;p252"/>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16" name="Google Shape;3716;p252"/>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17"/>
        <p:cNvGrpSpPr/>
        <p:nvPr/>
      </p:nvGrpSpPr>
      <p:grpSpPr>
        <a:xfrm>
          <a:off x="0" y="0"/>
          <a:ext cx="0" cy="0"/>
          <a:chOff x="0" y="0"/>
          <a:chExt cx="0" cy="0"/>
        </a:xfrm>
      </p:grpSpPr>
      <p:pic>
        <p:nvPicPr>
          <p:cNvPr id="3718" name="Google Shape;3718;p253" descr="A computer on a table&#10;&#10;Description automatically generated with medium confidence"/>
          <p:cNvPicPr preferRelativeResize="0"/>
          <p:nvPr/>
        </p:nvPicPr>
        <p:blipFill rotWithShape="1">
          <a:blip r:embed="rId2">
            <a:alphaModFix/>
          </a:blip>
          <a:srcRect t="8555" r="1748" b="8546"/>
          <a:stretch/>
        </p:blipFill>
        <p:spPr>
          <a:xfrm>
            <a:off x="-1" y="-1"/>
            <a:ext cx="9144000" cy="5143499"/>
          </a:xfrm>
          <a:prstGeom prst="rect">
            <a:avLst/>
          </a:prstGeom>
          <a:noFill/>
          <a:ln>
            <a:noFill/>
          </a:ln>
        </p:spPr>
      </p:pic>
      <p:pic>
        <p:nvPicPr>
          <p:cNvPr id="3719" name="Google Shape;3719;p253"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720" name="Google Shape;3720;p253"/>
          <p:cNvSpPr/>
          <p:nvPr/>
        </p:nvSpPr>
        <p:spPr>
          <a:xfrm>
            <a:off x="2240495" y="1407885"/>
            <a:ext cx="4811700" cy="7680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721" name="Google Shape;3721;p253"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722" name="Google Shape;3722;p253"/>
          <p:cNvSpPr/>
          <p:nvPr/>
        </p:nvSpPr>
        <p:spPr>
          <a:xfrm>
            <a:off x="2233323" y="613458"/>
            <a:ext cx="4818600" cy="794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23" name="Google Shape;3723;p253"/>
          <p:cNvSpPr txBox="1">
            <a:spLocks noGrp="1"/>
          </p:cNvSpPr>
          <p:nvPr>
            <p:ph type="body" idx="1"/>
          </p:nvPr>
        </p:nvSpPr>
        <p:spPr>
          <a:xfrm>
            <a:off x="2634216" y="802314"/>
            <a:ext cx="4017000" cy="4494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4" name="Google Shape;3724;p253"/>
          <p:cNvSpPr txBox="1">
            <a:spLocks noGrp="1"/>
          </p:cNvSpPr>
          <p:nvPr>
            <p:ph type="body" idx="2"/>
          </p:nvPr>
        </p:nvSpPr>
        <p:spPr>
          <a:xfrm>
            <a:off x="4079630" y="1996884"/>
            <a:ext cx="2722200" cy="4494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63"/>
        <p:cNvGrpSpPr/>
        <p:nvPr/>
      </p:nvGrpSpPr>
      <p:grpSpPr>
        <a:xfrm>
          <a:off x="0" y="0"/>
          <a:ext cx="0" cy="0"/>
          <a:chOff x="0" y="0"/>
          <a:chExt cx="0" cy="0"/>
        </a:xfrm>
      </p:grpSpPr>
      <p:sp>
        <p:nvSpPr>
          <p:cNvPr id="164" name="Google Shape;164;p27"/>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5" name="Google Shape;165;p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6" name="Google Shape;166;p27"/>
          <p:cNvSpPr>
            <a:spLocks noGrp="1"/>
          </p:cNvSpPr>
          <p:nvPr>
            <p:ph type="pic" idx="2"/>
          </p:nvPr>
        </p:nvSpPr>
        <p:spPr>
          <a:xfrm>
            <a:off x="4734046" y="638171"/>
            <a:ext cx="4417249" cy="4030832"/>
          </a:xfrm>
          <a:prstGeom prst="rect">
            <a:avLst/>
          </a:prstGeom>
          <a:noFill/>
          <a:ln>
            <a:noFill/>
          </a:ln>
        </p:spPr>
      </p:sp>
      <p:sp>
        <p:nvSpPr>
          <p:cNvPr id="167" name="Google Shape;167;p27"/>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68" name="Google Shape;168;p27"/>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69" name="Google Shape;169;p27"/>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0" name="Google Shape;170;p27"/>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725"/>
        <p:cNvGrpSpPr/>
        <p:nvPr/>
      </p:nvGrpSpPr>
      <p:grpSpPr>
        <a:xfrm>
          <a:off x="0" y="0"/>
          <a:ext cx="0" cy="0"/>
          <a:chOff x="0" y="0"/>
          <a:chExt cx="0" cy="0"/>
        </a:xfrm>
      </p:grpSpPr>
      <p:pic>
        <p:nvPicPr>
          <p:cNvPr id="3726" name="Google Shape;3726;p254" descr="Graphical user interface, application&#10;&#10;Description automatically generated"/>
          <p:cNvPicPr preferRelativeResize="0"/>
          <p:nvPr/>
        </p:nvPicPr>
        <p:blipFill rotWithShape="1">
          <a:blip r:embed="rId2">
            <a:alphaModFix/>
          </a:blip>
          <a:srcRect/>
          <a:stretch/>
        </p:blipFill>
        <p:spPr>
          <a:xfrm>
            <a:off x="0" y="0"/>
            <a:ext cx="9143999" cy="5143499"/>
          </a:xfrm>
          <a:prstGeom prst="rect">
            <a:avLst/>
          </a:prstGeom>
          <a:noFill/>
          <a:ln>
            <a:noFill/>
          </a:ln>
        </p:spPr>
      </p:pic>
      <p:pic>
        <p:nvPicPr>
          <p:cNvPr id="3727" name="Google Shape;3727;p254"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28"/>
        <p:cNvGrpSpPr/>
        <p:nvPr/>
      </p:nvGrpSpPr>
      <p:grpSpPr>
        <a:xfrm>
          <a:off x="0" y="0"/>
          <a:ext cx="0" cy="0"/>
          <a:chOff x="0" y="0"/>
          <a:chExt cx="0" cy="0"/>
        </a:xfrm>
      </p:grpSpPr>
      <p:pic>
        <p:nvPicPr>
          <p:cNvPr id="3729" name="Google Shape;3729;p255"/>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730" name="Google Shape;3730;p255"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3731" name="Google Shape;3731;p255"/>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2" name="Google Shape;3732;p255"/>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3" name="Google Shape;3733;p25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34" name="Google Shape;3734;p25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3735"/>
        <p:cNvGrpSpPr/>
        <p:nvPr/>
      </p:nvGrpSpPr>
      <p:grpSpPr>
        <a:xfrm>
          <a:off x="0" y="0"/>
          <a:ext cx="0" cy="0"/>
          <a:chOff x="0" y="0"/>
          <a:chExt cx="0" cy="0"/>
        </a:xfrm>
      </p:grpSpPr>
      <p:pic>
        <p:nvPicPr>
          <p:cNvPr id="3736" name="Google Shape;3736;p256"/>
          <p:cNvPicPr preferRelativeResize="0"/>
          <p:nvPr/>
        </p:nvPicPr>
        <p:blipFill rotWithShape="1">
          <a:blip r:embed="rId2">
            <a:alphaModFix/>
          </a:blip>
          <a:srcRect l="16977" t="14935" r="19505" b="5407"/>
          <a:stretch/>
        </p:blipFill>
        <p:spPr>
          <a:xfrm>
            <a:off x="6412523" y="0"/>
            <a:ext cx="2731477" cy="5143500"/>
          </a:xfrm>
          <a:prstGeom prst="rect">
            <a:avLst/>
          </a:prstGeom>
          <a:noFill/>
          <a:ln>
            <a:noFill/>
          </a:ln>
        </p:spPr>
      </p:pic>
      <p:pic>
        <p:nvPicPr>
          <p:cNvPr id="3737" name="Google Shape;3737;p256"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3738" name="Google Shape;3738;p256"/>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9" name="Google Shape;3739;p256"/>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0" name="Google Shape;3740;p25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41" name="Google Shape;3741;p25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3742"/>
        <p:cNvGrpSpPr/>
        <p:nvPr/>
      </p:nvGrpSpPr>
      <p:grpSpPr>
        <a:xfrm>
          <a:off x="0" y="0"/>
          <a:ext cx="0" cy="0"/>
          <a:chOff x="0" y="0"/>
          <a:chExt cx="0" cy="0"/>
        </a:xfrm>
      </p:grpSpPr>
      <p:sp>
        <p:nvSpPr>
          <p:cNvPr id="3743" name="Google Shape;3743;p257"/>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744" name="Google Shape;3744;p257"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3745" name="Google Shape;3745;p257"/>
          <p:cNvSpPr>
            <a:spLocks noGrp="1"/>
          </p:cNvSpPr>
          <p:nvPr>
            <p:ph type="pic" idx="2"/>
          </p:nvPr>
        </p:nvSpPr>
        <p:spPr>
          <a:xfrm>
            <a:off x="4983850" y="776920"/>
            <a:ext cx="4160100" cy="4050600"/>
          </a:xfrm>
          <a:prstGeom prst="rect">
            <a:avLst/>
          </a:prstGeom>
          <a:noFill/>
          <a:ln>
            <a:noFill/>
          </a:ln>
        </p:spPr>
      </p:sp>
      <p:sp>
        <p:nvSpPr>
          <p:cNvPr id="3746" name="Google Shape;3746;p257"/>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7" name="Google Shape;3747;p25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48" name="Google Shape;3748;p25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3749"/>
        <p:cNvGrpSpPr/>
        <p:nvPr/>
      </p:nvGrpSpPr>
      <p:grpSpPr>
        <a:xfrm>
          <a:off x="0" y="0"/>
          <a:ext cx="0" cy="0"/>
          <a:chOff x="0" y="0"/>
          <a:chExt cx="0" cy="0"/>
        </a:xfrm>
      </p:grpSpPr>
      <p:pic>
        <p:nvPicPr>
          <p:cNvPr id="3750" name="Google Shape;3750;p258"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3751" name="Google Shape;3751;p258"/>
          <p:cNvSpPr>
            <a:spLocks noGrp="1"/>
          </p:cNvSpPr>
          <p:nvPr>
            <p:ph type="pic" idx="2"/>
          </p:nvPr>
        </p:nvSpPr>
        <p:spPr>
          <a:xfrm>
            <a:off x="4983850" y="776920"/>
            <a:ext cx="4160100" cy="4050600"/>
          </a:xfrm>
          <a:prstGeom prst="rect">
            <a:avLst/>
          </a:prstGeom>
          <a:noFill/>
          <a:ln>
            <a:noFill/>
          </a:ln>
        </p:spPr>
      </p:sp>
      <p:sp>
        <p:nvSpPr>
          <p:cNvPr id="3752" name="Google Shape;3752;p258"/>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3" name="Google Shape;3753;p25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54" name="Google Shape;3754;p25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3755"/>
        <p:cNvGrpSpPr/>
        <p:nvPr/>
      </p:nvGrpSpPr>
      <p:grpSpPr>
        <a:xfrm>
          <a:off x="0" y="0"/>
          <a:ext cx="0" cy="0"/>
          <a:chOff x="0" y="0"/>
          <a:chExt cx="0" cy="0"/>
        </a:xfrm>
      </p:grpSpPr>
      <p:grpSp>
        <p:nvGrpSpPr>
          <p:cNvPr id="3756" name="Google Shape;3756;p259"/>
          <p:cNvGrpSpPr/>
          <p:nvPr/>
        </p:nvGrpSpPr>
        <p:grpSpPr>
          <a:xfrm>
            <a:off x="0" y="1"/>
            <a:ext cx="9144000" cy="5143500"/>
            <a:chOff x="0" y="1"/>
            <a:chExt cx="9144000" cy="5143500"/>
          </a:xfrm>
        </p:grpSpPr>
        <p:sp>
          <p:nvSpPr>
            <p:cNvPr id="3757" name="Google Shape;3757;p259"/>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3758" name="Google Shape;3758;p259" descr="A group of people in clothing&#10;&#10;Description automatically generated with medium confidence"/>
            <p:cNvPicPr preferRelativeResize="0"/>
            <p:nvPr/>
          </p:nvPicPr>
          <p:blipFill rotWithShape="1">
            <a:blip r:embed="rId2">
              <a:alphaModFix/>
            </a:blip>
            <a:srcRect/>
            <a:stretch/>
          </p:blipFill>
          <p:spPr>
            <a:xfrm>
              <a:off x="2113280" y="456352"/>
              <a:ext cx="7030719" cy="4687146"/>
            </a:xfrm>
            <a:prstGeom prst="rect">
              <a:avLst/>
            </a:prstGeom>
            <a:noFill/>
            <a:ln>
              <a:noFill/>
            </a:ln>
          </p:spPr>
        </p:pic>
      </p:grpSp>
      <p:pic>
        <p:nvPicPr>
          <p:cNvPr id="3759" name="Google Shape;3759;p259"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760" name="Google Shape;3760;p259"/>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61" name="Google Shape;3761;p25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2" name="Google Shape;3762;p25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3763"/>
        <p:cNvGrpSpPr/>
        <p:nvPr/>
      </p:nvGrpSpPr>
      <p:grpSpPr>
        <a:xfrm>
          <a:off x="0" y="0"/>
          <a:ext cx="0" cy="0"/>
          <a:chOff x="0" y="0"/>
          <a:chExt cx="0" cy="0"/>
        </a:xfrm>
      </p:grpSpPr>
      <p:sp>
        <p:nvSpPr>
          <p:cNvPr id="3764" name="Google Shape;3764;p26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765" name="Google Shape;3765;p260"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3766" name="Google Shape;3766;p260"/>
          <p:cNvSpPr>
            <a:spLocks noGrp="1"/>
          </p:cNvSpPr>
          <p:nvPr>
            <p:ph type="pic" idx="2"/>
          </p:nvPr>
        </p:nvSpPr>
        <p:spPr>
          <a:xfrm>
            <a:off x="4734046" y="638171"/>
            <a:ext cx="4417200" cy="4030800"/>
          </a:xfrm>
          <a:prstGeom prst="rect">
            <a:avLst/>
          </a:prstGeom>
          <a:noFill/>
          <a:ln>
            <a:noFill/>
          </a:ln>
        </p:spPr>
      </p:sp>
      <p:sp>
        <p:nvSpPr>
          <p:cNvPr id="3767" name="Google Shape;3767;p260"/>
          <p:cNvSpPr/>
          <p:nvPr/>
        </p:nvSpPr>
        <p:spPr>
          <a:xfrm>
            <a:off x="0" y="638171"/>
            <a:ext cx="4734000" cy="40308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3768" name="Google Shape;3768;p260"/>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3769" name="Google Shape;3769;p260"/>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70" name="Google Shape;3770;p260"/>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3771"/>
        <p:cNvGrpSpPr/>
        <p:nvPr/>
      </p:nvGrpSpPr>
      <p:grpSpPr>
        <a:xfrm>
          <a:off x="0" y="0"/>
          <a:ext cx="0" cy="0"/>
          <a:chOff x="0" y="0"/>
          <a:chExt cx="0" cy="0"/>
        </a:xfrm>
      </p:grpSpPr>
      <p:sp>
        <p:nvSpPr>
          <p:cNvPr id="3772" name="Google Shape;3772;p26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773" name="Google Shape;3773;p261"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3774" name="Google Shape;3774;p261"/>
          <p:cNvSpPr>
            <a:spLocks noGrp="1"/>
          </p:cNvSpPr>
          <p:nvPr>
            <p:ph type="pic" idx="2"/>
          </p:nvPr>
        </p:nvSpPr>
        <p:spPr>
          <a:xfrm>
            <a:off x="4734046" y="638171"/>
            <a:ext cx="4417200" cy="4030800"/>
          </a:xfrm>
          <a:prstGeom prst="rect">
            <a:avLst/>
          </a:prstGeom>
          <a:noFill/>
          <a:ln>
            <a:noFill/>
          </a:ln>
        </p:spPr>
      </p:sp>
      <p:sp>
        <p:nvSpPr>
          <p:cNvPr id="3775" name="Google Shape;3775;p261"/>
          <p:cNvSpPr/>
          <p:nvPr/>
        </p:nvSpPr>
        <p:spPr>
          <a:xfrm>
            <a:off x="0" y="638171"/>
            <a:ext cx="4734000" cy="4030800"/>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3776" name="Google Shape;3776;p261"/>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3777" name="Google Shape;3777;p261"/>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78" name="Google Shape;3778;p261"/>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3779"/>
        <p:cNvGrpSpPr/>
        <p:nvPr/>
      </p:nvGrpSpPr>
      <p:grpSpPr>
        <a:xfrm>
          <a:off x="0" y="0"/>
          <a:ext cx="0" cy="0"/>
          <a:chOff x="0" y="0"/>
          <a:chExt cx="0" cy="0"/>
        </a:xfrm>
      </p:grpSpPr>
      <p:sp>
        <p:nvSpPr>
          <p:cNvPr id="3780" name="Google Shape;3780;p26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781" name="Google Shape;3781;p262"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3782" name="Google Shape;3782;p262"/>
          <p:cNvSpPr>
            <a:spLocks noGrp="1"/>
          </p:cNvSpPr>
          <p:nvPr>
            <p:ph type="pic" idx="2"/>
          </p:nvPr>
        </p:nvSpPr>
        <p:spPr>
          <a:xfrm>
            <a:off x="4734046" y="638171"/>
            <a:ext cx="4417200" cy="4030800"/>
          </a:xfrm>
          <a:prstGeom prst="rect">
            <a:avLst/>
          </a:prstGeom>
          <a:noFill/>
          <a:ln>
            <a:noFill/>
          </a:ln>
        </p:spPr>
      </p:sp>
      <p:sp>
        <p:nvSpPr>
          <p:cNvPr id="3783" name="Google Shape;3783;p262"/>
          <p:cNvSpPr/>
          <p:nvPr/>
        </p:nvSpPr>
        <p:spPr>
          <a:xfrm>
            <a:off x="0" y="638171"/>
            <a:ext cx="4734000" cy="4030800"/>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3784" name="Google Shape;3784;p262"/>
          <p:cNvSpPr/>
          <p:nvPr/>
        </p:nvSpPr>
        <p:spPr>
          <a:xfrm>
            <a:off x="0" y="819942"/>
            <a:ext cx="144600" cy="3234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3785" name="Google Shape;3785;p262"/>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86" name="Google Shape;3786;p262"/>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3787"/>
        <p:cNvGrpSpPr/>
        <p:nvPr/>
      </p:nvGrpSpPr>
      <p:grpSpPr>
        <a:xfrm>
          <a:off x="0" y="0"/>
          <a:ext cx="0" cy="0"/>
          <a:chOff x="0" y="0"/>
          <a:chExt cx="0" cy="0"/>
        </a:xfrm>
      </p:grpSpPr>
      <p:pic>
        <p:nvPicPr>
          <p:cNvPr id="3788" name="Google Shape;3788;p263"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3789" name="Google Shape;3789;p26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90" name="Google Shape;3790;p26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91" name="Google Shape;3791;p263"/>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71"/>
        <p:cNvGrpSpPr/>
        <p:nvPr/>
      </p:nvGrpSpPr>
      <p:grpSpPr>
        <a:xfrm>
          <a:off x="0" y="0"/>
          <a:ext cx="0" cy="0"/>
          <a:chOff x="0" y="0"/>
          <a:chExt cx="0" cy="0"/>
        </a:xfrm>
      </p:grpSpPr>
      <p:sp>
        <p:nvSpPr>
          <p:cNvPr id="172" name="Google Shape;172;p28"/>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3" name="Google Shape;173;p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74" name="Google Shape;174;p28"/>
          <p:cNvSpPr>
            <a:spLocks noGrp="1"/>
          </p:cNvSpPr>
          <p:nvPr>
            <p:ph type="pic" idx="2"/>
          </p:nvPr>
        </p:nvSpPr>
        <p:spPr>
          <a:xfrm>
            <a:off x="4734046" y="638171"/>
            <a:ext cx="4417249" cy="4030832"/>
          </a:xfrm>
          <a:prstGeom prst="rect">
            <a:avLst/>
          </a:prstGeom>
          <a:noFill/>
          <a:ln>
            <a:noFill/>
          </a:ln>
        </p:spPr>
      </p:sp>
      <p:sp>
        <p:nvSpPr>
          <p:cNvPr id="175" name="Google Shape;175;p28"/>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76" name="Google Shape;176;p28"/>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77" name="Google Shape;177;p28"/>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8" name="Google Shape;178;p28"/>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3792"/>
        <p:cNvGrpSpPr/>
        <p:nvPr/>
      </p:nvGrpSpPr>
      <p:grpSpPr>
        <a:xfrm>
          <a:off x="0" y="0"/>
          <a:ext cx="0" cy="0"/>
          <a:chOff x="0" y="0"/>
          <a:chExt cx="0" cy="0"/>
        </a:xfrm>
      </p:grpSpPr>
      <p:pic>
        <p:nvPicPr>
          <p:cNvPr id="3793" name="Google Shape;3793;p264"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3794" name="Google Shape;3794;p26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95" name="Google Shape;3795;p26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96" name="Google Shape;3796;p264"/>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797" name="Google Shape;3797;p264"/>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3798" name="Google Shape;3798;p264" descr="Application&#10;&#10;Description automatically generated with low confidence"/>
          <p:cNvPicPr preferRelativeResize="0"/>
          <p:nvPr/>
        </p:nvPicPr>
        <p:blipFill rotWithShape="1">
          <a:blip r:embed="rId3">
            <a:alphaModFix/>
          </a:blip>
          <a:srcRect/>
          <a:stretch/>
        </p:blipFill>
        <p:spPr>
          <a:xfrm>
            <a:off x="2325914" y="1371153"/>
            <a:ext cx="4492174" cy="3617989"/>
          </a:xfrm>
          <a:prstGeom prst="rect">
            <a:avLst/>
          </a:prstGeom>
          <a:noFill/>
          <a:ln>
            <a:noFill/>
          </a:ln>
        </p:spPr>
      </p:pic>
      <p:sp>
        <p:nvSpPr>
          <p:cNvPr id="3799" name="Google Shape;3799;p264"/>
          <p:cNvSpPr txBox="1">
            <a:spLocks noGrp="1"/>
          </p:cNvSpPr>
          <p:nvPr>
            <p:ph type="body" idx="2"/>
          </p:nvPr>
        </p:nvSpPr>
        <p:spPr>
          <a:xfrm>
            <a:off x="2552068" y="1886851"/>
            <a:ext cx="4094100" cy="344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3800"/>
        <p:cNvGrpSpPr/>
        <p:nvPr/>
      </p:nvGrpSpPr>
      <p:grpSpPr>
        <a:xfrm>
          <a:off x="0" y="0"/>
          <a:ext cx="0" cy="0"/>
          <a:chOff x="0" y="0"/>
          <a:chExt cx="0" cy="0"/>
        </a:xfrm>
      </p:grpSpPr>
      <p:pic>
        <p:nvPicPr>
          <p:cNvPr id="3801" name="Google Shape;3801;p265"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3802" name="Google Shape;3802;p26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03" name="Google Shape;3803;p26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04" name="Google Shape;3804;p265"/>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805" name="Google Shape;3805;p265"/>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3806" name="Google Shape;3806;p265" descr="Application&#10;&#10;Description automatically generated with low confidence"/>
          <p:cNvPicPr preferRelativeResize="0"/>
          <p:nvPr/>
        </p:nvPicPr>
        <p:blipFill rotWithShape="1">
          <a:blip r:embed="rId3">
            <a:alphaModFix/>
          </a:blip>
          <a:srcRect/>
          <a:stretch/>
        </p:blipFill>
        <p:spPr>
          <a:xfrm>
            <a:off x="742441" y="1371153"/>
            <a:ext cx="4492174" cy="3617989"/>
          </a:xfrm>
          <a:prstGeom prst="rect">
            <a:avLst/>
          </a:prstGeom>
          <a:noFill/>
          <a:ln>
            <a:noFill/>
          </a:ln>
        </p:spPr>
      </p:pic>
      <p:sp>
        <p:nvSpPr>
          <p:cNvPr id="3807" name="Google Shape;3807;p265"/>
          <p:cNvSpPr txBox="1">
            <a:spLocks noGrp="1"/>
          </p:cNvSpPr>
          <p:nvPr>
            <p:ph type="body" idx="2"/>
          </p:nvPr>
        </p:nvSpPr>
        <p:spPr>
          <a:xfrm>
            <a:off x="968595" y="1886851"/>
            <a:ext cx="4094100" cy="344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3808"/>
        <p:cNvGrpSpPr/>
        <p:nvPr/>
      </p:nvGrpSpPr>
      <p:grpSpPr>
        <a:xfrm>
          <a:off x="0" y="0"/>
          <a:ext cx="0" cy="0"/>
          <a:chOff x="0" y="0"/>
          <a:chExt cx="0" cy="0"/>
        </a:xfrm>
      </p:grpSpPr>
      <p:pic>
        <p:nvPicPr>
          <p:cNvPr id="3809" name="Google Shape;3809;p266"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3810" name="Google Shape;3810;p26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11" name="Google Shape;3811;p26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12" name="Google Shape;3812;p266"/>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813" name="Google Shape;3813;p266"/>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3814" name="Google Shape;3814;p266"/>
          <p:cNvPicPr preferRelativeResize="0"/>
          <p:nvPr/>
        </p:nvPicPr>
        <p:blipFill rotWithShape="1">
          <a:blip r:embed="rId3">
            <a:alphaModFix/>
          </a:blip>
          <a:srcRect/>
          <a:stretch/>
        </p:blipFill>
        <p:spPr>
          <a:xfrm>
            <a:off x="1703135" y="1363361"/>
            <a:ext cx="5737728" cy="3621751"/>
          </a:xfrm>
          <a:prstGeom prst="rect">
            <a:avLst/>
          </a:prstGeom>
          <a:noFill/>
          <a:ln>
            <a:noFill/>
          </a:ln>
        </p:spPr>
      </p:pic>
      <p:sp>
        <p:nvSpPr>
          <p:cNvPr id="3815" name="Google Shape;3815;p266"/>
          <p:cNvSpPr txBox="1">
            <a:spLocks noGrp="1"/>
          </p:cNvSpPr>
          <p:nvPr>
            <p:ph type="body" idx="2"/>
          </p:nvPr>
        </p:nvSpPr>
        <p:spPr>
          <a:xfrm>
            <a:off x="2032052" y="1886850"/>
            <a:ext cx="5071200" cy="21609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3816"/>
        <p:cNvGrpSpPr/>
        <p:nvPr/>
      </p:nvGrpSpPr>
      <p:grpSpPr>
        <a:xfrm>
          <a:off x="0" y="0"/>
          <a:ext cx="0" cy="0"/>
          <a:chOff x="0" y="0"/>
          <a:chExt cx="0" cy="0"/>
        </a:xfrm>
      </p:grpSpPr>
      <p:pic>
        <p:nvPicPr>
          <p:cNvPr id="3817" name="Google Shape;3817;p267"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3818" name="Google Shape;3818;p26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19" name="Google Shape;3819;p26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20" name="Google Shape;3820;p267"/>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821" name="Google Shape;3821;p267"/>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3822" name="Google Shape;3822;p267"/>
          <p:cNvPicPr preferRelativeResize="0"/>
          <p:nvPr/>
        </p:nvPicPr>
        <p:blipFill rotWithShape="1">
          <a:blip r:embed="rId3">
            <a:alphaModFix/>
          </a:blip>
          <a:srcRect/>
          <a:stretch/>
        </p:blipFill>
        <p:spPr>
          <a:xfrm>
            <a:off x="2107222" y="1873493"/>
            <a:ext cx="4929555" cy="3111618"/>
          </a:xfrm>
          <a:prstGeom prst="rect">
            <a:avLst/>
          </a:prstGeom>
          <a:noFill/>
          <a:ln>
            <a:noFill/>
          </a:ln>
        </p:spPr>
      </p:pic>
      <p:sp>
        <p:nvSpPr>
          <p:cNvPr id="3823" name="Google Shape;3823;p267"/>
          <p:cNvSpPr txBox="1">
            <a:spLocks noGrp="1"/>
          </p:cNvSpPr>
          <p:nvPr>
            <p:ph type="body" idx="2"/>
          </p:nvPr>
        </p:nvSpPr>
        <p:spPr>
          <a:xfrm>
            <a:off x="2377740" y="2303181"/>
            <a:ext cx="4380000" cy="19350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3824"/>
        <p:cNvGrpSpPr/>
        <p:nvPr/>
      </p:nvGrpSpPr>
      <p:grpSpPr>
        <a:xfrm>
          <a:off x="0" y="0"/>
          <a:ext cx="0" cy="0"/>
          <a:chOff x="0" y="0"/>
          <a:chExt cx="0" cy="0"/>
        </a:xfrm>
      </p:grpSpPr>
      <p:pic>
        <p:nvPicPr>
          <p:cNvPr id="3825" name="Google Shape;3825;p268"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3826" name="Google Shape;3826;p268"/>
          <p:cNvSpPr/>
          <p:nvPr/>
        </p:nvSpPr>
        <p:spPr>
          <a:xfrm>
            <a:off x="4109012" y="748626"/>
            <a:ext cx="327300" cy="3808200"/>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827" name="Google Shape;3827;p268"/>
          <p:cNvSpPr>
            <a:spLocks noGrp="1"/>
          </p:cNvSpPr>
          <p:nvPr>
            <p:ph type="pic" idx="2"/>
          </p:nvPr>
        </p:nvSpPr>
        <p:spPr>
          <a:xfrm>
            <a:off x="0" y="667604"/>
            <a:ext cx="4201500" cy="3970200"/>
          </a:xfrm>
          <a:prstGeom prst="rect">
            <a:avLst/>
          </a:prstGeom>
          <a:noFill/>
          <a:ln>
            <a:noFill/>
          </a:ln>
        </p:spPr>
      </p:sp>
      <p:sp>
        <p:nvSpPr>
          <p:cNvPr id="3828" name="Google Shape;3828;p268"/>
          <p:cNvSpPr/>
          <p:nvPr/>
        </p:nvSpPr>
        <p:spPr>
          <a:xfrm>
            <a:off x="4436268" y="973867"/>
            <a:ext cx="4707600" cy="513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829" name="Google Shape;3829;p268"/>
          <p:cNvSpPr txBox="1">
            <a:spLocks noGrp="1"/>
          </p:cNvSpPr>
          <p:nvPr>
            <p:ph type="body" idx="1"/>
          </p:nvPr>
        </p:nvSpPr>
        <p:spPr>
          <a:xfrm>
            <a:off x="4572001" y="1644099"/>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0" name="Google Shape;3830;p268"/>
          <p:cNvSpPr txBox="1">
            <a:spLocks noGrp="1"/>
          </p:cNvSpPr>
          <p:nvPr>
            <p:ph type="title"/>
          </p:nvPr>
        </p:nvSpPr>
        <p:spPr>
          <a:xfrm>
            <a:off x="4572001" y="1058782"/>
            <a:ext cx="44364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3831"/>
        <p:cNvGrpSpPr/>
        <p:nvPr/>
      </p:nvGrpSpPr>
      <p:grpSpPr>
        <a:xfrm>
          <a:off x="0" y="0"/>
          <a:ext cx="0" cy="0"/>
          <a:chOff x="0" y="0"/>
          <a:chExt cx="0" cy="0"/>
        </a:xfrm>
      </p:grpSpPr>
      <p:pic>
        <p:nvPicPr>
          <p:cNvPr id="3832" name="Google Shape;3832;p269"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3833" name="Google Shape;3833;p269"/>
          <p:cNvSpPr/>
          <p:nvPr/>
        </p:nvSpPr>
        <p:spPr>
          <a:xfrm>
            <a:off x="4109012" y="748626"/>
            <a:ext cx="327300" cy="3808200"/>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834" name="Google Shape;3834;p269"/>
          <p:cNvSpPr>
            <a:spLocks noGrp="1"/>
          </p:cNvSpPr>
          <p:nvPr>
            <p:ph type="pic" idx="2"/>
          </p:nvPr>
        </p:nvSpPr>
        <p:spPr>
          <a:xfrm>
            <a:off x="0" y="667604"/>
            <a:ext cx="4201500" cy="3970200"/>
          </a:xfrm>
          <a:prstGeom prst="rect">
            <a:avLst/>
          </a:prstGeom>
          <a:noFill/>
          <a:ln>
            <a:noFill/>
          </a:ln>
        </p:spPr>
      </p:sp>
      <p:sp>
        <p:nvSpPr>
          <p:cNvPr id="3835" name="Google Shape;3835;p269"/>
          <p:cNvSpPr/>
          <p:nvPr/>
        </p:nvSpPr>
        <p:spPr>
          <a:xfrm>
            <a:off x="4436268" y="973867"/>
            <a:ext cx="4707600" cy="513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836" name="Google Shape;3836;p269"/>
          <p:cNvSpPr txBox="1">
            <a:spLocks noGrp="1"/>
          </p:cNvSpPr>
          <p:nvPr>
            <p:ph type="body" idx="1"/>
          </p:nvPr>
        </p:nvSpPr>
        <p:spPr>
          <a:xfrm>
            <a:off x="4572001" y="1644099"/>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7" name="Google Shape;3837;p269"/>
          <p:cNvSpPr txBox="1">
            <a:spLocks noGrp="1"/>
          </p:cNvSpPr>
          <p:nvPr>
            <p:ph type="title"/>
          </p:nvPr>
        </p:nvSpPr>
        <p:spPr>
          <a:xfrm>
            <a:off x="4572001" y="1058782"/>
            <a:ext cx="44364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3838"/>
        <p:cNvGrpSpPr/>
        <p:nvPr/>
      </p:nvGrpSpPr>
      <p:grpSpPr>
        <a:xfrm>
          <a:off x="0" y="0"/>
          <a:ext cx="0" cy="0"/>
          <a:chOff x="0" y="0"/>
          <a:chExt cx="0" cy="0"/>
        </a:xfrm>
      </p:grpSpPr>
      <p:sp>
        <p:nvSpPr>
          <p:cNvPr id="3839" name="Google Shape;3839;p270"/>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40" name="Google Shape;3840;p27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270"/>
          <p:cNvSpPr>
            <a:spLocks noGrp="1"/>
          </p:cNvSpPr>
          <p:nvPr>
            <p:ph type="pic" idx="2"/>
          </p:nvPr>
        </p:nvSpPr>
        <p:spPr>
          <a:xfrm>
            <a:off x="1" y="0"/>
            <a:ext cx="4572000" cy="5143500"/>
          </a:xfrm>
          <a:prstGeom prst="rect">
            <a:avLst/>
          </a:prstGeom>
          <a:noFill/>
          <a:ln>
            <a:noFill/>
          </a:ln>
        </p:spPr>
      </p:sp>
      <p:sp>
        <p:nvSpPr>
          <p:cNvPr id="3842" name="Google Shape;3842;p270"/>
          <p:cNvSpPr txBox="1">
            <a:spLocks noGrp="1"/>
          </p:cNvSpPr>
          <p:nvPr>
            <p:ph type="title"/>
          </p:nvPr>
        </p:nvSpPr>
        <p:spPr>
          <a:xfrm>
            <a:off x="5088537"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43" name="Google Shape;3843;p270"/>
          <p:cNvSpPr/>
          <p:nvPr/>
        </p:nvSpPr>
        <p:spPr>
          <a:xfrm>
            <a:off x="4879819" y="656889"/>
            <a:ext cx="906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44" name="Google Shape;3844;p270"/>
          <p:cNvSpPr/>
          <p:nvPr/>
        </p:nvSpPr>
        <p:spPr>
          <a:xfrm>
            <a:off x="4241543" y="1368179"/>
            <a:ext cx="660900" cy="660900"/>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45" name="Google Shape;3845;p270"/>
          <p:cNvSpPr>
            <a:spLocks noGrp="1"/>
          </p:cNvSpPr>
          <p:nvPr>
            <p:ph type="pic" idx="3"/>
          </p:nvPr>
        </p:nvSpPr>
        <p:spPr>
          <a:xfrm>
            <a:off x="4408678" y="1539292"/>
            <a:ext cx="318600" cy="318600"/>
          </a:xfrm>
          <a:prstGeom prst="rect">
            <a:avLst/>
          </a:prstGeom>
          <a:noFill/>
          <a:ln>
            <a:noFill/>
          </a:ln>
        </p:spPr>
      </p:sp>
      <p:sp>
        <p:nvSpPr>
          <p:cNvPr id="3846" name="Google Shape;3846;p270"/>
          <p:cNvSpPr txBox="1">
            <a:spLocks noGrp="1"/>
          </p:cNvSpPr>
          <p:nvPr>
            <p:ph type="body" idx="1"/>
          </p:nvPr>
        </p:nvSpPr>
        <p:spPr>
          <a:xfrm>
            <a:off x="5088537" y="1539292"/>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47" name="Google Shape;3847;p270"/>
          <p:cNvSpPr/>
          <p:nvPr/>
        </p:nvSpPr>
        <p:spPr>
          <a:xfrm>
            <a:off x="4241543" y="2951688"/>
            <a:ext cx="660900" cy="660900"/>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48" name="Google Shape;3848;p270"/>
          <p:cNvSpPr>
            <a:spLocks noGrp="1"/>
          </p:cNvSpPr>
          <p:nvPr>
            <p:ph type="pic" idx="4"/>
          </p:nvPr>
        </p:nvSpPr>
        <p:spPr>
          <a:xfrm>
            <a:off x="4408678" y="3122801"/>
            <a:ext cx="318600" cy="318600"/>
          </a:xfrm>
          <a:prstGeom prst="rect">
            <a:avLst/>
          </a:prstGeom>
          <a:noFill/>
          <a:ln>
            <a:noFill/>
          </a:ln>
        </p:spPr>
      </p:sp>
      <p:sp>
        <p:nvSpPr>
          <p:cNvPr id="3849" name="Google Shape;3849;p270"/>
          <p:cNvSpPr txBox="1">
            <a:spLocks noGrp="1"/>
          </p:cNvSpPr>
          <p:nvPr>
            <p:ph type="body" idx="5"/>
          </p:nvPr>
        </p:nvSpPr>
        <p:spPr>
          <a:xfrm>
            <a:off x="5088537" y="3122801"/>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3850"/>
        <p:cNvGrpSpPr/>
        <p:nvPr/>
      </p:nvGrpSpPr>
      <p:grpSpPr>
        <a:xfrm>
          <a:off x="0" y="0"/>
          <a:ext cx="0" cy="0"/>
          <a:chOff x="0" y="0"/>
          <a:chExt cx="0" cy="0"/>
        </a:xfrm>
      </p:grpSpPr>
      <p:sp>
        <p:nvSpPr>
          <p:cNvPr id="3851" name="Google Shape;3851;p271"/>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52" name="Google Shape;3852;p271"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271"/>
          <p:cNvSpPr>
            <a:spLocks noGrp="1"/>
          </p:cNvSpPr>
          <p:nvPr>
            <p:ph type="pic" idx="2"/>
          </p:nvPr>
        </p:nvSpPr>
        <p:spPr>
          <a:xfrm>
            <a:off x="1" y="0"/>
            <a:ext cx="4572000" cy="5143500"/>
          </a:xfrm>
          <a:prstGeom prst="rect">
            <a:avLst/>
          </a:prstGeom>
          <a:noFill/>
          <a:ln>
            <a:noFill/>
          </a:ln>
        </p:spPr>
      </p:sp>
      <p:sp>
        <p:nvSpPr>
          <p:cNvPr id="3854" name="Google Shape;3854;p271"/>
          <p:cNvSpPr txBox="1">
            <a:spLocks noGrp="1"/>
          </p:cNvSpPr>
          <p:nvPr>
            <p:ph type="title"/>
          </p:nvPr>
        </p:nvSpPr>
        <p:spPr>
          <a:xfrm>
            <a:off x="5088537"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55" name="Google Shape;3855;p271"/>
          <p:cNvSpPr/>
          <p:nvPr/>
        </p:nvSpPr>
        <p:spPr>
          <a:xfrm>
            <a:off x="4879819" y="656889"/>
            <a:ext cx="906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56" name="Google Shape;3856;p271"/>
          <p:cNvSpPr/>
          <p:nvPr/>
        </p:nvSpPr>
        <p:spPr>
          <a:xfrm>
            <a:off x="4241543" y="1368179"/>
            <a:ext cx="660900" cy="660900"/>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57" name="Google Shape;3857;p271"/>
          <p:cNvSpPr>
            <a:spLocks noGrp="1"/>
          </p:cNvSpPr>
          <p:nvPr>
            <p:ph type="pic" idx="3"/>
          </p:nvPr>
        </p:nvSpPr>
        <p:spPr>
          <a:xfrm>
            <a:off x="4408678" y="1539292"/>
            <a:ext cx="318600" cy="318600"/>
          </a:xfrm>
          <a:prstGeom prst="rect">
            <a:avLst/>
          </a:prstGeom>
          <a:noFill/>
          <a:ln>
            <a:noFill/>
          </a:ln>
        </p:spPr>
      </p:sp>
      <p:sp>
        <p:nvSpPr>
          <p:cNvPr id="3858" name="Google Shape;3858;p271"/>
          <p:cNvSpPr txBox="1">
            <a:spLocks noGrp="1"/>
          </p:cNvSpPr>
          <p:nvPr>
            <p:ph type="body" idx="1"/>
          </p:nvPr>
        </p:nvSpPr>
        <p:spPr>
          <a:xfrm>
            <a:off x="5088537" y="1539292"/>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59" name="Google Shape;3859;p271"/>
          <p:cNvSpPr/>
          <p:nvPr/>
        </p:nvSpPr>
        <p:spPr>
          <a:xfrm>
            <a:off x="4241543" y="2951688"/>
            <a:ext cx="660900" cy="660900"/>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60" name="Google Shape;3860;p271"/>
          <p:cNvSpPr>
            <a:spLocks noGrp="1"/>
          </p:cNvSpPr>
          <p:nvPr>
            <p:ph type="pic" idx="4"/>
          </p:nvPr>
        </p:nvSpPr>
        <p:spPr>
          <a:xfrm>
            <a:off x="4408678" y="3122801"/>
            <a:ext cx="318600" cy="318600"/>
          </a:xfrm>
          <a:prstGeom prst="rect">
            <a:avLst/>
          </a:prstGeom>
          <a:noFill/>
          <a:ln>
            <a:noFill/>
          </a:ln>
        </p:spPr>
      </p:sp>
      <p:sp>
        <p:nvSpPr>
          <p:cNvPr id="3861" name="Google Shape;3861;p271"/>
          <p:cNvSpPr txBox="1">
            <a:spLocks noGrp="1"/>
          </p:cNvSpPr>
          <p:nvPr>
            <p:ph type="body" idx="5"/>
          </p:nvPr>
        </p:nvSpPr>
        <p:spPr>
          <a:xfrm>
            <a:off x="5088537" y="3122801"/>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3862"/>
        <p:cNvGrpSpPr/>
        <p:nvPr/>
      </p:nvGrpSpPr>
      <p:grpSpPr>
        <a:xfrm>
          <a:off x="0" y="0"/>
          <a:ext cx="0" cy="0"/>
          <a:chOff x="0" y="0"/>
          <a:chExt cx="0" cy="0"/>
        </a:xfrm>
      </p:grpSpPr>
      <p:pic>
        <p:nvPicPr>
          <p:cNvPr id="3863" name="Google Shape;3863;p27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864" name="Google Shape;3864;p272"/>
          <p:cNvGrpSpPr/>
          <p:nvPr/>
        </p:nvGrpSpPr>
        <p:grpSpPr>
          <a:xfrm>
            <a:off x="4107305" y="941707"/>
            <a:ext cx="284627" cy="3999300"/>
            <a:chOff x="4107305" y="941707"/>
            <a:chExt cx="284627" cy="3999300"/>
          </a:xfrm>
        </p:grpSpPr>
        <p:sp>
          <p:nvSpPr>
            <p:cNvPr id="3865" name="Google Shape;3865;p272"/>
            <p:cNvSpPr/>
            <p:nvPr/>
          </p:nvSpPr>
          <p:spPr>
            <a:xfrm>
              <a:off x="4183432" y="1262627"/>
              <a:ext cx="208500" cy="3357600"/>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66" name="Google Shape;3866;p272"/>
            <p:cNvSpPr/>
            <p:nvPr/>
          </p:nvSpPr>
          <p:spPr>
            <a:xfrm>
              <a:off x="4112338" y="1097990"/>
              <a:ext cx="208500" cy="3686700"/>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67" name="Google Shape;3867;p272"/>
            <p:cNvSpPr/>
            <p:nvPr/>
          </p:nvSpPr>
          <p:spPr>
            <a:xfrm>
              <a:off x="4107305" y="941707"/>
              <a:ext cx="142500" cy="39993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868" name="Google Shape;3868;p272"/>
          <p:cNvSpPr>
            <a:spLocks noGrp="1"/>
          </p:cNvSpPr>
          <p:nvPr>
            <p:ph type="pic" idx="2"/>
          </p:nvPr>
        </p:nvSpPr>
        <p:spPr>
          <a:xfrm>
            <a:off x="219360" y="856040"/>
            <a:ext cx="3958500" cy="4287600"/>
          </a:xfrm>
          <a:prstGeom prst="rect">
            <a:avLst/>
          </a:prstGeom>
          <a:noFill/>
          <a:ln>
            <a:noFill/>
          </a:ln>
        </p:spPr>
      </p:sp>
      <p:sp>
        <p:nvSpPr>
          <p:cNvPr id="3869" name="Google Shape;3869;p272"/>
          <p:cNvSpPr txBox="1">
            <a:spLocks noGrp="1"/>
          </p:cNvSpPr>
          <p:nvPr>
            <p:ph type="body" idx="1"/>
          </p:nvPr>
        </p:nvSpPr>
        <p:spPr>
          <a:xfrm>
            <a:off x="4524864" y="1268948"/>
            <a:ext cx="4399800" cy="33450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0" name="Google Shape;3870;p27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1" name="Google Shape;3871;p27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3872"/>
        <p:cNvGrpSpPr/>
        <p:nvPr/>
      </p:nvGrpSpPr>
      <p:grpSpPr>
        <a:xfrm>
          <a:off x="0" y="0"/>
          <a:ext cx="0" cy="0"/>
          <a:chOff x="0" y="0"/>
          <a:chExt cx="0" cy="0"/>
        </a:xfrm>
      </p:grpSpPr>
      <p:pic>
        <p:nvPicPr>
          <p:cNvPr id="3873" name="Google Shape;3873;p27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874" name="Google Shape;3874;p273"/>
          <p:cNvSpPr>
            <a:spLocks noGrp="1"/>
          </p:cNvSpPr>
          <p:nvPr>
            <p:ph type="pic" idx="2"/>
          </p:nvPr>
        </p:nvSpPr>
        <p:spPr>
          <a:xfrm>
            <a:off x="4572000" y="0"/>
            <a:ext cx="4572000" cy="5143500"/>
          </a:xfrm>
          <a:prstGeom prst="rect">
            <a:avLst/>
          </a:prstGeom>
          <a:noFill/>
          <a:ln>
            <a:noFill/>
          </a:ln>
        </p:spPr>
      </p:sp>
      <p:sp>
        <p:nvSpPr>
          <p:cNvPr id="3875" name="Google Shape;3875;p273"/>
          <p:cNvSpPr/>
          <p:nvPr/>
        </p:nvSpPr>
        <p:spPr>
          <a:xfrm>
            <a:off x="-1" y="1178120"/>
            <a:ext cx="4781700" cy="333390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76" name="Google Shape;3876;p273"/>
          <p:cNvSpPr txBox="1">
            <a:spLocks noGrp="1"/>
          </p:cNvSpPr>
          <p:nvPr>
            <p:ph type="body" idx="1"/>
          </p:nvPr>
        </p:nvSpPr>
        <p:spPr>
          <a:xfrm>
            <a:off x="135731" y="1388586"/>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77" name="Google Shape;3877;p27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8" name="Google Shape;3878;p27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79"/>
        <p:cNvGrpSpPr/>
        <p:nvPr/>
      </p:nvGrpSpPr>
      <p:grpSpPr>
        <a:xfrm>
          <a:off x="0" y="0"/>
          <a:ext cx="0" cy="0"/>
          <a:chOff x="0" y="0"/>
          <a:chExt cx="0" cy="0"/>
        </a:xfrm>
      </p:grpSpPr>
      <p:pic>
        <p:nvPicPr>
          <p:cNvPr id="180" name="Google Shape;180;p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81" name="Google Shape;181;p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2" name="Google Shape;182;p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3" name="Google Shape;183;p29"/>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3879"/>
        <p:cNvGrpSpPr/>
        <p:nvPr/>
      </p:nvGrpSpPr>
      <p:grpSpPr>
        <a:xfrm>
          <a:off x="0" y="0"/>
          <a:ext cx="0" cy="0"/>
          <a:chOff x="0" y="0"/>
          <a:chExt cx="0" cy="0"/>
        </a:xfrm>
      </p:grpSpPr>
      <p:pic>
        <p:nvPicPr>
          <p:cNvPr id="3880" name="Google Shape;3880;p274"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881" name="Google Shape;3881;p274"/>
          <p:cNvSpPr/>
          <p:nvPr/>
        </p:nvSpPr>
        <p:spPr>
          <a:xfrm>
            <a:off x="4135880" y="856040"/>
            <a:ext cx="142500" cy="8793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82" name="Google Shape;3882;p274"/>
          <p:cNvSpPr>
            <a:spLocks noGrp="1"/>
          </p:cNvSpPr>
          <p:nvPr>
            <p:ph type="pic" idx="2"/>
          </p:nvPr>
        </p:nvSpPr>
        <p:spPr>
          <a:xfrm>
            <a:off x="219360" y="856040"/>
            <a:ext cx="3958500" cy="4287600"/>
          </a:xfrm>
          <a:prstGeom prst="rect">
            <a:avLst/>
          </a:prstGeom>
          <a:noFill/>
          <a:ln>
            <a:noFill/>
          </a:ln>
        </p:spPr>
      </p:sp>
      <p:sp>
        <p:nvSpPr>
          <p:cNvPr id="3883" name="Google Shape;3883;p274"/>
          <p:cNvSpPr txBox="1">
            <a:spLocks noGrp="1"/>
          </p:cNvSpPr>
          <p:nvPr>
            <p:ph type="body" idx="1"/>
          </p:nvPr>
        </p:nvSpPr>
        <p:spPr>
          <a:xfrm>
            <a:off x="4480014" y="1685925"/>
            <a:ext cx="4444500" cy="2499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84" name="Google Shape;3884;p27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85" name="Google Shape;3885;p27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3886"/>
        <p:cNvGrpSpPr/>
        <p:nvPr/>
      </p:nvGrpSpPr>
      <p:grpSpPr>
        <a:xfrm>
          <a:off x="0" y="0"/>
          <a:ext cx="0" cy="0"/>
          <a:chOff x="0" y="0"/>
          <a:chExt cx="0" cy="0"/>
        </a:xfrm>
      </p:grpSpPr>
      <p:pic>
        <p:nvPicPr>
          <p:cNvPr id="3887" name="Google Shape;3887;p27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888" name="Google Shape;3888;p275"/>
          <p:cNvSpPr/>
          <p:nvPr/>
        </p:nvSpPr>
        <p:spPr>
          <a:xfrm>
            <a:off x="3817856" y="656889"/>
            <a:ext cx="143700" cy="344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89" name="Google Shape;3889;p275"/>
          <p:cNvSpPr>
            <a:spLocks noGrp="1"/>
          </p:cNvSpPr>
          <p:nvPr>
            <p:ph type="pic" idx="2"/>
          </p:nvPr>
        </p:nvSpPr>
        <p:spPr>
          <a:xfrm>
            <a:off x="235670" y="0"/>
            <a:ext cx="3582300" cy="5143500"/>
          </a:xfrm>
          <a:prstGeom prst="rect">
            <a:avLst/>
          </a:prstGeom>
          <a:noFill/>
          <a:ln>
            <a:noFill/>
          </a:ln>
        </p:spPr>
      </p:sp>
      <p:sp>
        <p:nvSpPr>
          <p:cNvPr id="3890" name="Google Shape;3890;p275"/>
          <p:cNvSpPr txBox="1">
            <a:spLocks noGrp="1"/>
          </p:cNvSpPr>
          <p:nvPr>
            <p:ph type="title"/>
          </p:nvPr>
        </p:nvSpPr>
        <p:spPr>
          <a:xfrm>
            <a:off x="4079869"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91" name="Google Shape;3891;p275"/>
          <p:cNvSpPr txBox="1">
            <a:spLocks noGrp="1"/>
          </p:cNvSpPr>
          <p:nvPr>
            <p:ph type="body" idx="1"/>
          </p:nvPr>
        </p:nvSpPr>
        <p:spPr>
          <a:xfrm>
            <a:off x="4079868" y="1539292"/>
            <a:ext cx="4688100" cy="2947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3892"/>
        <p:cNvGrpSpPr/>
        <p:nvPr/>
      </p:nvGrpSpPr>
      <p:grpSpPr>
        <a:xfrm>
          <a:off x="0" y="0"/>
          <a:ext cx="0" cy="0"/>
          <a:chOff x="0" y="0"/>
          <a:chExt cx="0" cy="0"/>
        </a:xfrm>
      </p:grpSpPr>
      <p:sp>
        <p:nvSpPr>
          <p:cNvPr id="3893" name="Google Shape;3893;p276"/>
          <p:cNvSpPr/>
          <p:nvPr/>
        </p:nvSpPr>
        <p:spPr>
          <a:xfrm>
            <a:off x="5312964" y="0"/>
            <a:ext cx="3831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94" name="Google Shape;3894;p27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276"/>
          <p:cNvSpPr/>
          <p:nvPr/>
        </p:nvSpPr>
        <p:spPr>
          <a:xfrm>
            <a:off x="5302804" y="575609"/>
            <a:ext cx="1437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96" name="Google Shape;3896;p276"/>
          <p:cNvSpPr>
            <a:spLocks noGrp="1"/>
          </p:cNvSpPr>
          <p:nvPr>
            <p:ph type="pic" idx="2"/>
          </p:nvPr>
        </p:nvSpPr>
        <p:spPr>
          <a:xfrm>
            <a:off x="-1" y="0"/>
            <a:ext cx="5313000" cy="5143500"/>
          </a:xfrm>
          <a:prstGeom prst="rect">
            <a:avLst/>
          </a:prstGeom>
          <a:noFill/>
          <a:ln>
            <a:noFill/>
          </a:ln>
        </p:spPr>
      </p:sp>
      <p:sp>
        <p:nvSpPr>
          <p:cNvPr id="3897" name="Google Shape;3897;p276"/>
          <p:cNvSpPr txBox="1">
            <a:spLocks noGrp="1"/>
          </p:cNvSpPr>
          <p:nvPr>
            <p:ph type="title"/>
          </p:nvPr>
        </p:nvSpPr>
        <p:spPr>
          <a:xfrm>
            <a:off x="5564817" y="575609"/>
            <a:ext cx="34053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98" name="Google Shape;3898;p276"/>
          <p:cNvSpPr txBox="1">
            <a:spLocks noGrp="1"/>
          </p:cNvSpPr>
          <p:nvPr>
            <p:ph type="body" idx="1"/>
          </p:nvPr>
        </p:nvSpPr>
        <p:spPr>
          <a:xfrm>
            <a:off x="5564818" y="1254812"/>
            <a:ext cx="3452400" cy="34290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3899"/>
        <p:cNvGrpSpPr/>
        <p:nvPr/>
      </p:nvGrpSpPr>
      <p:grpSpPr>
        <a:xfrm>
          <a:off x="0" y="0"/>
          <a:ext cx="0" cy="0"/>
          <a:chOff x="0" y="0"/>
          <a:chExt cx="0" cy="0"/>
        </a:xfrm>
      </p:grpSpPr>
      <p:sp>
        <p:nvSpPr>
          <p:cNvPr id="3900" name="Google Shape;3900;p277"/>
          <p:cNvSpPr/>
          <p:nvPr/>
        </p:nvSpPr>
        <p:spPr>
          <a:xfrm>
            <a:off x="0" y="-1"/>
            <a:ext cx="4898700" cy="5143500"/>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901" name="Google Shape;3901;p277"/>
          <p:cNvPicPr preferRelativeResize="0"/>
          <p:nvPr/>
        </p:nvPicPr>
        <p:blipFill rotWithShape="1">
          <a:blip r:embed="rId2">
            <a:alphaModFix/>
          </a:blip>
          <a:srcRect l="20636" r="24169"/>
          <a:stretch/>
        </p:blipFill>
        <p:spPr>
          <a:xfrm>
            <a:off x="4885624" y="3"/>
            <a:ext cx="4258376" cy="5143498"/>
          </a:xfrm>
          <a:prstGeom prst="rect">
            <a:avLst/>
          </a:prstGeom>
          <a:noFill/>
          <a:ln>
            <a:noFill/>
          </a:ln>
        </p:spPr>
      </p:pic>
      <p:pic>
        <p:nvPicPr>
          <p:cNvPr id="3902" name="Google Shape;3902;p277"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3903" name="Google Shape;3903;p277"/>
          <p:cNvSpPr/>
          <p:nvPr/>
        </p:nvSpPr>
        <p:spPr>
          <a:xfrm>
            <a:off x="0" y="378373"/>
            <a:ext cx="3866400" cy="461100"/>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904" name="Google Shape;3904;p277"/>
          <p:cNvSpPr txBox="1">
            <a:spLocks noGrp="1"/>
          </p:cNvSpPr>
          <p:nvPr>
            <p:ph type="title"/>
          </p:nvPr>
        </p:nvSpPr>
        <p:spPr>
          <a:xfrm>
            <a:off x="144711" y="436897"/>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05" name="Google Shape;3905;p277"/>
          <p:cNvSpPr txBox="1">
            <a:spLocks noGrp="1"/>
          </p:cNvSpPr>
          <p:nvPr>
            <p:ph type="body" idx="1"/>
          </p:nvPr>
        </p:nvSpPr>
        <p:spPr>
          <a:xfrm>
            <a:off x="144711" y="1422475"/>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06" name="Google Shape;3906;p277"/>
          <p:cNvSpPr txBox="1">
            <a:spLocks noGrp="1"/>
          </p:cNvSpPr>
          <p:nvPr>
            <p:ph type="body" idx="2"/>
          </p:nvPr>
        </p:nvSpPr>
        <p:spPr>
          <a:xfrm>
            <a:off x="144711" y="954389"/>
            <a:ext cx="4343100" cy="3579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3907"/>
        <p:cNvGrpSpPr/>
        <p:nvPr/>
      </p:nvGrpSpPr>
      <p:grpSpPr>
        <a:xfrm>
          <a:off x="0" y="0"/>
          <a:ext cx="0" cy="0"/>
          <a:chOff x="0" y="0"/>
          <a:chExt cx="0" cy="0"/>
        </a:xfrm>
      </p:grpSpPr>
      <p:grpSp>
        <p:nvGrpSpPr>
          <p:cNvPr id="3908" name="Google Shape;3908;p278"/>
          <p:cNvGrpSpPr/>
          <p:nvPr/>
        </p:nvGrpSpPr>
        <p:grpSpPr>
          <a:xfrm>
            <a:off x="2494459" y="494318"/>
            <a:ext cx="4154882" cy="4154882"/>
            <a:chOff x="2119847" y="-36707"/>
            <a:chExt cx="5217080" cy="5217080"/>
          </a:xfrm>
        </p:grpSpPr>
        <p:sp>
          <p:nvSpPr>
            <p:cNvPr id="3909" name="Google Shape;3909;p278"/>
            <p:cNvSpPr/>
            <p:nvPr/>
          </p:nvSpPr>
          <p:spPr>
            <a:xfrm rot="-10121024">
              <a:off x="5995380" y="1510583"/>
              <a:ext cx="1065617" cy="452499"/>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10" name="Google Shape;3910;p278"/>
            <p:cNvSpPr/>
            <p:nvPr/>
          </p:nvSpPr>
          <p:spPr>
            <a:xfrm rot="1811439">
              <a:off x="2648299" y="3118206"/>
              <a:ext cx="827436" cy="452383"/>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911" name="Google Shape;3911;p278"/>
            <p:cNvGrpSpPr/>
            <p:nvPr/>
          </p:nvGrpSpPr>
          <p:grpSpPr>
            <a:xfrm>
              <a:off x="2119847" y="-36707"/>
              <a:ext cx="5217080" cy="5217080"/>
              <a:chOff x="2334961" y="334819"/>
              <a:chExt cx="4626301" cy="4626301"/>
            </a:xfrm>
          </p:grpSpPr>
          <p:grpSp>
            <p:nvGrpSpPr>
              <p:cNvPr id="3912" name="Google Shape;3912;p278"/>
              <p:cNvGrpSpPr/>
              <p:nvPr/>
            </p:nvGrpSpPr>
            <p:grpSpPr>
              <a:xfrm>
                <a:off x="2334961" y="334819"/>
                <a:ext cx="4626301" cy="4626301"/>
                <a:chOff x="2334961" y="334819"/>
                <a:chExt cx="4626301" cy="4626301"/>
              </a:xfrm>
            </p:grpSpPr>
            <p:sp>
              <p:nvSpPr>
                <p:cNvPr id="3913" name="Google Shape;3913;p278"/>
                <p:cNvSpPr/>
                <p:nvPr/>
              </p:nvSpPr>
              <p:spPr>
                <a:xfrm>
                  <a:off x="2978950" y="978700"/>
                  <a:ext cx="3338400" cy="33384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14" name="Google Shape;3914;p278"/>
                <p:cNvSpPr/>
                <p:nvPr/>
              </p:nvSpPr>
              <p:spPr>
                <a:xfrm rot="-3390334">
                  <a:off x="2978925" y="978783"/>
                  <a:ext cx="3338372" cy="3338372"/>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15" name="Google Shape;3915;p278"/>
                <p:cNvSpPr/>
                <p:nvPr/>
              </p:nvSpPr>
              <p:spPr>
                <a:xfrm rot="-5737871">
                  <a:off x="2978932" y="978573"/>
                  <a:ext cx="3338612" cy="3338612"/>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916" name="Google Shape;3916;p278"/>
              <p:cNvSpPr/>
              <p:nvPr/>
            </p:nvSpPr>
            <p:spPr>
              <a:xfrm>
                <a:off x="3154305" y="1154055"/>
                <a:ext cx="2987700" cy="2987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917" name="Google Shape;3917;p278"/>
            <p:cNvSpPr/>
            <p:nvPr/>
          </p:nvSpPr>
          <p:spPr>
            <a:xfrm>
              <a:off x="2361789" y="1620202"/>
              <a:ext cx="4728004" cy="1902714"/>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918" name="Google Shape;3918;p278"/>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3919"/>
        <p:cNvGrpSpPr/>
        <p:nvPr/>
      </p:nvGrpSpPr>
      <p:grpSpPr>
        <a:xfrm>
          <a:off x="0" y="0"/>
          <a:ext cx="0" cy="0"/>
          <a:chOff x="0" y="0"/>
          <a:chExt cx="0" cy="0"/>
        </a:xfrm>
      </p:grpSpPr>
      <p:grpSp>
        <p:nvGrpSpPr>
          <p:cNvPr id="3920" name="Google Shape;3920;p279"/>
          <p:cNvGrpSpPr/>
          <p:nvPr/>
        </p:nvGrpSpPr>
        <p:grpSpPr>
          <a:xfrm>
            <a:off x="2494460" y="494318"/>
            <a:ext cx="4154882" cy="4154882"/>
            <a:chOff x="2119847" y="-36707"/>
            <a:chExt cx="5217080" cy="5217080"/>
          </a:xfrm>
        </p:grpSpPr>
        <p:sp>
          <p:nvSpPr>
            <p:cNvPr id="3921" name="Google Shape;3921;p279"/>
            <p:cNvSpPr/>
            <p:nvPr/>
          </p:nvSpPr>
          <p:spPr>
            <a:xfrm rot="-10121024">
              <a:off x="5995380" y="1510583"/>
              <a:ext cx="1065617" cy="452499"/>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22" name="Google Shape;3922;p279"/>
            <p:cNvSpPr/>
            <p:nvPr/>
          </p:nvSpPr>
          <p:spPr>
            <a:xfrm rot="1811439">
              <a:off x="2648299" y="3118206"/>
              <a:ext cx="827436" cy="452383"/>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923" name="Google Shape;3923;p279"/>
            <p:cNvGrpSpPr/>
            <p:nvPr/>
          </p:nvGrpSpPr>
          <p:grpSpPr>
            <a:xfrm>
              <a:off x="2119847" y="-36707"/>
              <a:ext cx="5217080" cy="5217080"/>
              <a:chOff x="2334961" y="334819"/>
              <a:chExt cx="4626301" cy="4626301"/>
            </a:xfrm>
          </p:grpSpPr>
          <p:grpSp>
            <p:nvGrpSpPr>
              <p:cNvPr id="3924" name="Google Shape;3924;p279"/>
              <p:cNvGrpSpPr/>
              <p:nvPr/>
            </p:nvGrpSpPr>
            <p:grpSpPr>
              <a:xfrm>
                <a:off x="2334961" y="334819"/>
                <a:ext cx="4626301" cy="4626301"/>
                <a:chOff x="2334961" y="334819"/>
                <a:chExt cx="4626301" cy="4626301"/>
              </a:xfrm>
            </p:grpSpPr>
            <p:sp>
              <p:nvSpPr>
                <p:cNvPr id="3925" name="Google Shape;3925;p279"/>
                <p:cNvSpPr/>
                <p:nvPr/>
              </p:nvSpPr>
              <p:spPr>
                <a:xfrm>
                  <a:off x="2978950" y="978700"/>
                  <a:ext cx="3338400" cy="33384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26" name="Google Shape;3926;p279"/>
                <p:cNvSpPr/>
                <p:nvPr/>
              </p:nvSpPr>
              <p:spPr>
                <a:xfrm rot="-3390334">
                  <a:off x="2978925" y="978783"/>
                  <a:ext cx="3338372" cy="3338372"/>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27" name="Google Shape;3927;p279"/>
                <p:cNvSpPr/>
                <p:nvPr/>
              </p:nvSpPr>
              <p:spPr>
                <a:xfrm rot="-5737871">
                  <a:off x="2978932" y="978573"/>
                  <a:ext cx="3338612" cy="3338612"/>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928" name="Google Shape;3928;p279"/>
              <p:cNvSpPr/>
              <p:nvPr/>
            </p:nvSpPr>
            <p:spPr>
              <a:xfrm>
                <a:off x="3154305" y="1154055"/>
                <a:ext cx="2987700" cy="2987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929" name="Google Shape;3929;p279"/>
            <p:cNvSpPr/>
            <p:nvPr/>
          </p:nvSpPr>
          <p:spPr>
            <a:xfrm>
              <a:off x="2361789" y="1620202"/>
              <a:ext cx="4728004" cy="1902714"/>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930" name="Google Shape;3930;p279"/>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3931"/>
        <p:cNvGrpSpPr/>
        <p:nvPr/>
      </p:nvGrpSpPr>
      <p:grpSpPr>
        <a:xfrm>
          <a:off x="0" y="0"/>
          <a:ext cx="0" cy="0"/>
          <a:chOff x="0" y="0"/>
          <a:chExt cx="0" cy="0"/>
        </a:xfrm>
      </p:grpSpPr>
      <p:pic>
        <p:nvPicPr>
          <p:cNvPr id="3932" name="Google Shape;3932;p280"/>
          <p:cNvPicPr preferRelativeResize="0"/>
          <p:nvPr/>
        </p:nvPicPr>
        <p:blipFill rotWithShape="1">
          <a:blip r:embed="rId2">
            <a:alphaModFix/>
          </a:blip>
          <a:srcRect/>
          <a:stretch/>
        </p:blipFill>
        <p:spPr>
          <a:xfrm>
            <a:off x="2924496" y="901633"/>
            <a:ext cx="3295009" cy="3449031"/>
          </a:xfrm>
          <a:prstGeom prst="rect">
            <a:avLst/>
          </a:prstGeom>
          <a:noFill/>
          <a:ln>
            <a:noFill/>
          </a:ln>
        </p:spPr>
      </p:pic>
      <p:sp>
        <p:nvSpPr>
          <p:cNvPr id="3933" name="Google Shape;3933;p280"/>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3934"/>
        <p:cNvGrpSpPr/>
        <p:nvPr/>
      </p:nvGrpSpPr>
      <p:grpSpPr>
        <a:xfrm>
          <a:off x="0" y="0"/>
          <a:ext cx="0" cy="0"/>
          <a:chOff x="0" y="0"/>
          <a:chExt cx="0" cy="0"/>
        </a:xfrm>
      </p:grpSpPr>
      <p:pic>
        <p:nvPicPr>
          <p:cNvPr id="3935" name="Google Shape;3935;p281"/>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3936" name="Google Shape;3936;p281"/>
          <p:cNvSpPr txBox="1">
            <a:spLocks noGrp="1"/>
          </p:cNvSpPr>
          <p:nvPr>
            <p:ph type="body" idx="1"/>
          </p:nvPr>
        </p:nvSpPr>
        <p:spPr>
          <a:xfrm>
            <a:off x="3028189"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3937"/>
        <p:cNvGrpSpPr/>
        <p:nvPr/>
      </p:nvGrpSpPr>
      <p:grpSpPr>
        <a:xfrm>
          <a:off x="0" y="0"/>
          <a:ext cx="0" cy="0"/>
          <a:chOff x="0" y="0"/>
          <a:chExt cx="0" cy="0"/>
        </a:xfrm>
      </p:grpSpPr>
      <p:pic>
        <p:nvPicPr>
          <p:cNvPr id="3938" name="Google Shape;3938;p282"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3939" name="Google Shape;3939;p282"/>
          <p:cNvSpPr txBox="1">
            <a:spLocks noGrp="1"/>
          </p:cNvSpPr>
          <p:nvPr>
            <p:ph type="body" idx="1"/>
          </p:nvPr>
        </p:nvSpPr>
        <p:spPr>
          <a:xfrm>
            <a:off x="3117397" y="2666490"/>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0" name="Google Shape;3940;p282"/>
          <p:cNvSpPr txBox="1">
            <a:spLocks noGrp="1"/>
          </p:cNvSpPr>
          <p:nvPr>
            <p:ph type="body" idx="2"/>
          </p:nvPr>
        </p:nvSpPr>
        <p:spPr>
          <a:xfrm>
            <a:off x="2894151" y="1477631"/>
            <a:ext cx="1510500" cy="507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3941"/>
        <p:cNvGrpSpPr/>
        <p:nvPr/>
      </p:nvGrpSpPr>
      <p:grpSpPr>
        <a:xfrm>
          <a:off x="0" y="0"/>
          <a:ext cx="0" cy="0"/>
          <a:chOff x="0" y="0"/>
          <a:chExt cx="0" cy="0"/>
        </a:xfrm>
      </p:grpSpPr>
      <p:pic>
        <p:nvPicPr>
          <p:cNvPr id="3942" name="Google Shape;3942;p28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943" name="Google Shape;3943;p283"/>
          <p:cNvSpPr/>
          <p:nvPr/>
        </p:nvSpPr>
        <p:spPr>
          <a:xfrm>
            <a:off x="496108" y="1739452"/>
            <a:ext cx="840900" cy="1856700"/>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44" name="Google Shape;3944;p283"/>
          <p:cNvSpPr/>
          <p:nvPr/>
        </p:nvSpPr>
        <p:spPr>
          <a:xfrm>
            <a:off x="919659"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945" name="Google Shape;3945;p283"/>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946" name="Google Shape;3946;p283"/>
          <p:cNvSpPr/>
          <p:nvPr/>
        </p:nvSpPr>
        <p:spPr>
          <a:xfrm>
            <a:off x="4949846" y="1739452"/>
            <a:ext cx="840900" cy="1856700"/>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47" name="Google Shape;3947;p283"/>
          <p:cNvSpPr/>
          <p:nvPr/>
        </p:nvSpPr>
        <p:spPr>
          <a:xfrm>
            <a:off x="5373397"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948" name="Google Shape;3948;p283"/>
          <p:cNvSpPr txBox="1"/>
          <p:nvPr/>
        </p:nvSpPr>
        <p:spPr>
          <a:xfrm>
            <a:off x="4941990"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949" name="Google Shape;3949;p283"/>
          <p:cNvSpPr txBox="1">
            <a:spLocks noGrp="1"/>
          </p:cNvSpPr>
          <p:nvPr>
            <p:ph type="body" idx="1"/>
          </p:nvPr>
        </p:nvSpPr>
        <p:spPr>
          <a:xfrm>
            <a:off x="1086864"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50" name="Google Shape;3950;p283"/>
          <p:cNvSpPr txBox="1">
            <a:spLocks noGrp="1"/>
          </p:cNvSpPr>
          <p:nvPr>
            <p:ph type="body" idx="2"/>
          </p:nvPr>
        </p:nvSpPr>
        <p:spPr>
          <a:xfrm>
            <a:off x="5540602"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51" name="Google Shape;3951;p28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52" name="Google Shape;3952;p28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84"/>
        <p:cNvGrpSpPr/>
        <p:nvPr/>
      </p:nvGrpSpPr>
      <p:grpSpPr>
        <a:xfrm>
          <a:off x="0" y="0"/>
          <a:ext cx="0" cy="0"/>
          <a:chOff x="0" y="0"/>
          <a:chExt cx="0" cy="0"/>
        </a:xfrm>
      </p:grpSpPr>
      <p:pic>
        <p:nvPicPr>
          <p:cNvPr id="185" name="Google Shape;185;p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86" name="Google Shape;186;p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8" name="Google Shape;188;p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89" name="Google Shape;189;p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90" name="Google Shape;190;p30"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91" name="Google Shape;191;p30"/>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3953"/>
        <p:cNvGrpSpPr/>
        <p:nvPr/>
      </p:nvGrpSpPr>
      <p:grpSpPr>
        <a:xfrm>
          <a:off x="0" y="0"/>
          <a:ext cx="0" cy="0"/>
          <a:chOff x="0" y="0"/>
          <a:chExt cx="0" cy="0"/>
        </a:xfrm>
      </p:grpSpPr>
      <p:pic>
        <p:nvPicPr>
          <p:cNvPr id="3954" name="Google Shape;3954;p284"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955" name="Google Shape;3955;p284"/>
          <p:cNvSpPr/>
          <p:nvPr/>
        </p:nvSpPr>
        <p:spPr>
          <a:xfrm>
            <a:off x="496108" y="1739452"/>
            <a:ext cx="840900" cy="1856700"/>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6" name="Google Shape;3956;p284"/>
          <p:cNvSpPr/>
          <p:nvPr/>
        </p:nvSpPr>
        <p:spPr>
          <a:xfrm>
            <a:off x="919659"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957" name="Google Shape;3957;p284"/>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958" name="Google Shape;3958;p284"/>
          <p:cNvSpPr/>
          <p:nvPr/>
        </p:nvSpPr>
        <p:spPr>
          <a:xfrm>
            <a:off x="4949846" y="1739452"/>
            <a:ext cx="840900" cy="1856700"/>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9" name="Google Shape;3959;p284"/>
          <p:cNvSpPr/>
          <p:nvPr/>
        </p:nvSpPr>
        <p:spPr>
          <a:xfrm>
            <a:off x="5373397"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960" name="Google Shape;3960;p284"/>
          <p:cNvSpPr txBox="1"/>
          <p:nvPr/>
        </p:nvSpPr>
        <p:spPr>
          <a:xfrm>
            <a:off x="4941990"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961" name="Google Shape;3961;p284"/>
          <p:cNvSpPr txBox="1">
            <a:spLocks noGrp="1"/>
          </p:cNvSpPr>
          <p:nvPr>
            <p:ph type="body" idx="1"/>
          </p:nvPr>
        </p:nvSpPr>
        <p:spPr>
          <a:xfrm>
            <a:off x="1086864"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2" name="Google Shape;3962;p284"/>
          <p:cNvSpPr txBox="1">
            <a:spLocks noGrp="1"/>
          </p:cNvSpPr>
          <p:nvPr>
            <p:ph type="body" idx="2"/>
          </p:nvPr>
        </p:nvSpPr>
        <p:spPr>
          <a:xfrm>
            <a:off x="5540602"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3" name="Google Shape;3963;p28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4" name="Google Shape;3964;p28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965"/>
        <p:cNvGrpSpPr/>
        <p:nvPr/>
      </p:nvGrpSpPr>
      <p:grpSpPr>
        <a:xfrm>
          <a:off x="0" y="0"/>
          <a:ext cx="0" cy="0"/>
          <a:chOff x="0" y="0"/>
          <a:chExt cx="0" cy="0"/>
        </a:xfrm>
      </p:grpSpPr>
      <p:pic>
        <p:nvPicPr>
          <p:cNvPr id="3966" name="Google Shape;3966;p28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cxnSp>
        <p:nvCxnSpPr>
          <p:cNvPr id="3967" name="Google Shape;3967;p285"/>
          <p:cNvCxnSpPr/>
          <p:nvPr/>
        </p:nvCxnSpPr>
        <p:spPr>
          <a:xfrm>
            <a:off x="0" y="2140589"/>
            <a:ext cx="9144000" cy="0"/>
          </a:xfrm>
          <a:prstGeom prst="straightConnector1">
            <a:avLst/>
          </a:prstGeom>
          <a:noFill/>
          <a:ln w="9525" cap="flat" cmpd="sng">
            <a:solidFill>
              <a:srgbClr val="D8D8D8"/>
            </a:solidFill>
            <a:prstDash val="solid"/>
            <a:round/>
            <a:headEnd type="none" w="sm" len="sm"/>
            <a:tailEnd type="none" w="sm" len="sm"/>
          </a:ln>
        </p:spPr>
      </p:cxnSp>
      <p:grpSp>
        <p:nvGrpSpPr>
          <p:cNvPr id="3968" name="Google Shape;3968;p285"/>
          <p:cNvGrpSpPr/>
          <p:nvPr/>
        </p:nvGrpSpPr>
        <p:grpSpPr>
          <a:xfrm>
            <a:off x="2257325" y="1861278"/>
            <a:ext cx="560401" cy="825182"/>
            <a:chOff x="2257325" y="1871217"/>
            <a:chExt cx="560401" cy="825182"/>
          </a:xfrm>
        </p:grpSpPr>
        <p:sp>
          <p:nvSpPr>
            <p:cNvPr id="3969" name="Google Shape;3969;p285"/>
            <p:cNvSpPr/>
            <p:nvPr/>
          </p:nvSpPr>
          <p:spPr>
            <a:xfrm rot="2700000">
              <a:off x="2339394" y="1953286"/>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70" name="Google Shape;3970;p285"/>
            <p:cNvSpPr/>
            <p:nvPr/>
          </p:nvSpPr>
          <p:spPr>
            <a:xfrm rot="2700000">
              <a:off x="2339394" y="2218067"/>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971" name="Google Shape;3971;p285"/>
            <p:cNvCxnSpPr/>
            <p:nvPr/>
          </p:nvCxnSpPr>
          <p:spPr>
            <a:xfrm>
              <a:off x="2537525" y="2088797"/>
              <a:ext cx="0" cy="548400"/>
            </a:xfrm>
            <a:prstGeom prst="straightConnector1">
              <a:avLst/>
            </a:prstGeom>
            <a:noFill/>
            <a:ln w="9525" cap="flat" cmpd="sng">
              <a:solidFill>
                <a:srgbClr val="D8D8D8"/>
              </a:solidFill>
              <a:prstDash val="solid"/>
              <a:round/>
              <a:headEnd type="none" w="sm" len="sm"/>
              <a:tailEnd type="triangle" w="med" len="med"/>
            </a:ln>
          </p:spPr>
        </p:cxnSp>
        <p:sp>
          <p:nvSpPr>
            <p:cNvPr id="3972" name="Google Shape;3972;p285"/>
            <p:cNvSpPr/>
            <p:nvPr/>
          </p:nvSpPr>
          <p:spPr>
            <a:xfrm rot="2700000">
              <a:off x="2416398" y="2138970"/>
              <a:ext cx="242255" cy="242255"/>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973" name="Google Shape;3973;p285"/>
          <p:cNvGrpSpPr/>
          <p:nvPr/>
        </p:nvGrpSpPr>
        <p:grpSpPr>
          <a:xfrm>
            <a:off x="6326276" y="1861278"/>
            <a:ext cx="560401" cy="825182"/>
            <a:chOff x="6326276" y="1871217"/>
            <a:chExt cx="560401" cy="825182"/>
          </a:xfrm>
        </p:grpSpPr>
        <p:sp>
          <p:nvSpPr>
            <p:cNvPr id="3974" name="Google Shape;3974;p285"/>
            <p:cNvSpPr/>
            <p:nvPr/>
          </p:nvSpPr>
          <p:spPr>
            <a:xfrm rot="2700000">
              <a:off x="6408345" y="1953286"/>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75" name="Google Shape;3975;p285"/>
            <p:cNvSpPr/>
            <p:nvPr/>
          </p:nvSpPr>
          <p:spPr>
            <a:xfrm rot="2700000">
              <a:off x="6408345" y="2218067"/>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976" name="Google Shape;3976;p285"/>
            <p:cNvCxnSpPr/>
            <p:nvPr/>
          </p:nvCxnSpPr>
          <p:spPr>
            <a:xfrm>
              <a:off x="6606476" y="2088797"/>
              <a:ext cx="0" cy="548400"/>
            </a:xfrm>
            <a:prstGeom prst="straightConnector1">
              <a:avLst/>
            </a:prstGeom>
            <a:noFill/>
            <a:ln w="9525" cap="flat" cmpd="sng">
              <a:solidFill>
                <a:srgbClr val="D8D8D8"/>
              </a:solidFill>
              <a:prstDash val="solid"/>
              <a:round/>
              <a:headEnd type="none" w="sm" len="sm"/>
              <a:tailEnd type="triangle" w="med" len="med"/>
            </a:ln>
          </p:spPr>
        </p:cxnSp>
        <p:sp>
          <p:nvSpPr>
            <p:cNvPr id="3977" name="Google Shape;3977;p285"/>
            <p:cNvSpPr/>
            <p:nvPr/>
          </p:nvSpPr>
          <p:spPr>
            <a:xfrm rot="2700000">
              <a:off x="6485349" y="2138970"/>
              <a:ext cx="242255" cy="242255"/>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978" name="Google Shape;3978;p285"/>
          <p:cNvSpPr txBox="1">
            <a:spLocks noGrp="1"/>
          </p:cNvSpPr>
          <p:nvPr>
            <p:ph type="body" idx="1"/>
          </p:nvPr>
        </p:nvSpPr>
        <p:spPr>
          <a:xfrm>
            <a:off x="1082922" y="2812006"/>
            <a:ext cx="29091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9" name="Google Shape;3979;p285"/>
          <p:cNvSpPr txBox="1">
            <a:spLocks noGrp="1"/>
          </p:cNvSpPr>
          <p:nvPr>
            <p:ph type="body" idx="2"/>
          </p:nvPr>
        </p:nvSpPr>
        <p:spPr>
          <a:xfrm>
            <a:off x="5151872" y="2812006"/>
            <a:ext cx="29091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0" name="Google Shape;3980;p285"/>
          <p:cNvSpPr txBox="1">
            <a:spLocks noGrp="1"/>
          </p:cNvSpPr>
          <p:nvPr>
            <p:ph type="body" idx="3"/>
          </p:nvPr>
        </p:nvSpPr>
        <p:spPr>
          <a:xfrm>
            <a:off x="1082922" y="3207931"/>
            <a:ext cx="2909100" cy="930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1" name="Google Shape;3981;p285"/>
          <p:cNvSpPr txBox="1">
            <a:spLocks noGrp="1"/>
          </p:cNvSpPr>
          <p:nvPr>
            <p:ph type="body" idx="4"/>
          </p:nvPr>
        </p:nvSpPr>
        <p:spPr>
          <a:xfrm>
            <a:off x="5151872" y="3207931"/>
            <a:ext cx="2909100" cy="930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2" name="Google Shape;3982;p28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3" name="Google Shape;3983;p28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984"/>
        <p:cNvGrpSpPr/>
        <p:nvPr/>
      </p:nvGrpSpPr>
      <p:grpSpPr>
        <a:xfrm>
          <a:off x="0" y="0"/>
          <a:ext cx="0" cy="0"/>
          <a:chOff x="0" y="0"/>
          <a:chExt cx="0" cy="0"/>
        </a:xfrm>
      </p:grpSpPr>
      <p:pic>
        <p:nvPicPr>
          <p:cNvPr id="3985" name="Google Shape;3985;p28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986" name="Google Shape;3986;p286"/>
          <p:cNvSpPr/>
          <p:nvPr/>
        </p:nvSpPr>
        <p:spPr>
          <a:xfrm>
            <a:off x="496108" y="1739452"/>
            <a:ext cx="840900" cy="1856700"/>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87" name="Google Shape;3987;p286"/>
          <p:cNvSpPr/>
          <p:nvPr/>
        </p:nvSpPr>
        <p:spPr>
          <a:xfrm>
            <a:off x="919659"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988" name="Google Shape;3988;p286"/>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989" name="Google Shape;3989;p286"/>
          <p:cNvSpPr txBox="1">
            <a:spLocks noGrp="1"/>
          </p:cNvSpPr>
          <p:nvPr>
            <p:ph type="body" idx="1"/>
          </p:nvPr>
        </p:nvSpPr>
        <p:spPr>
          <a:xfrm>
            <a:off x="1086864"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90" name="Google Shape;3990;p286"/>
          <p:cNvSpPr/>
          <p:nvPr/>
        </p:nvSpPr>
        <p:spPr>
          <a:xfrm>
            <a:off x="3465552" y="1739452"/>
            <a:ext cx="840900" cy="1856700"/>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91" name="Google Shape;3991;p286"/>
          <p:cNvSpPr/>
          <p:nvPr/>
        </p:nvSpPr>
        <p:spPr>
          <a:xfrm>
            <a:off x="3889103"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992" name="Google Shape;3992;p286"/>
          <p:cNvSpPr txBox="1"/>
          <p:nvPr/>
        </p:nvSpPr>
        <p:spPr>
          <a:xfrm>
            <a:off x="3457696"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993" name="Google Shape;3993;p286"/>
          <p:cNvSpPr txBox="1">
            <a:spLocks noGrp="1"/>
          </p:cNvSpPr>
          <p:nvPr>
            <p:ph type="body" idx="2"/>
          </p:nvPr>
        </p:nvSpPr>
        <p:spPr>
          <a:xfrm>
            <a:off x="4056308"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94" name="Google Shape;3994;p286"/>
          <p:cNvSpPr/>
          <p:nvPr/>
        </p:nvSpPr>
        <p:spPr>
          <a:xfrm>
            <a:off x="6434995" y="1739452"/>
            <a:ext cx="840900" cy="1856700"/>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95" name="Google Shape;3995;p286"/>
          <p:cNvSpPr/>
          <p:nvPr/>
        </p:nvSpPr>
        <p:spPr>
          <a:xfrm>
            <a:off x="6858546"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996" name="Google Shape;3996;p286"/>
          <p:cNvSpPr txBox="1"/>
          <p:nvPr/>
        </p:nvSpPr>
        <p:spPr>
          <a:xfrm>
            <a:off x="6427139"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997" name="Google Shape;3997;p286"/>
          <p:cNvSpPr txBox="1">
            <a:spLocks noGrp="1"/>
          </p:cNvSpPr>
          <p:nvPr>
            <p:ph type="body" idx="3"/>
          </p:nvPr>
        </p:nvSpPr>
        <p:spPr>
          <a:xfrm>
            <a:off x="7025751"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98" name="Google Shape;3998;p28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99" name="Google Shape;3999;p28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4000"/>
        <p:cNvGrpSpPr/>
        <p:nvPr/>
      </p:nvGrpSpPr>
      <p:grpSpPr>
        <a:xfrm>
          <a:off x="0" y="0"/>
          <a:ext cx="0" cy="0"/>
          <a:chOff x="0" y="0"/>
          <a:chExt cx="0" cy="0"/>
        </a:xfrm>
      </p:grpSpPr>
      <p:pic>
        <p:nvPicPr>
          <p:cNvPr id="4001" name="Google Shape;4001;p287"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4002" name="Google Shape;4002;p287"/>
          <p:cNvGrpSpPr/>
          <p:nvPr/>
        </p:nvGrpSpPr>
        <p:grpSpPr>
          <a:xfrm>
            <a:off x="0" y="2399230"/>
            <a:ext cx="9144000" cy="2349714"/>
            <a:chOff x="0" y="2182920"/>
            <a:chExt cx="9144000" cy="2349714"/>
          </a:xfrm>
        </p:grpSpPr>
        <p:sp>
          <p:nvSpPr>
            <p:cNvPr id="4003" name="Google Shape;4003;p287"/>
            <p:cNvSpPr/>
            <p:nvPr/>
          </p:nvSpPr>
          <p:spPr>
            <a:xfrm>
              <a:off x="0" y="2689734"/>
              <a:ext cx="9144000" cy="1842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004" name="Google Shape;4004;p287"/>
            <p:cNvGrpSpPr/>
            <p:nvPr/>
          </p:nvGrpSpPr>
          <p:grpSpPr>
            <a:xfrm>
              <a:off x="1229347" y="2182920"/>
              <a:ext cx="6685341" cy="1002300"/>
              <a:chOff x="976268" y="2064936"/>
              <a:chExt cx="6685341" cy="1002300"/>
            </a:xfrm>
          </p:grpSpPr>
          <p:sp>
            <p:nvSpPr>
              <p:cNvPr id="4005" name="Google Shape;4005;p287"/>
              <p:cNvSpPr/>
              <p:nvPr/>
            </p:nvSpPr>
            <p:spPr>
              <a:xfrm>
                <a:off x="976268"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06" name="Google Shape;4006;p287"/>
              <p:cNvSpPr/>
              <p:nvPr/>
            </p:nvSpPr>
            <p:spPr>
              <a:xfrm>
                <a:off x="381778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07" name="Google Shape;4007;p287"/>
              <p:cNvSpPr/>
              <p:nvPr/>
            </p:nvSpPr>
            <p:spPr>
              <a:xfrm>
                <a:off x="665930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008" name="Google Shape;4008;p287"/>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09" name="Google Shape;4009;p287"/>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10" name="Google Shape;4010;p287"/>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11" name="Google Shape;4011;p287"/>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12" name="Google Shape;4012;p287"/>
          <p:cNvSpPr>
            <a:spLocks noGrp="1"/>
          </p:cNvSpPr>
          <p:nvPr>
            <p:ph type="pic" idx="5"/>
          </p:nvPr>
        </p:nvSpPr>
        <p:spPr>
          <a:xfrm>
            <a:off x="1460973" y="2631002"/>
            <a:ext cx="539100" cy="538800"/>
          </a:xfrm>
          <a:prstGeom prst="rect">
            <a:avLst/>
          </a:prstGeom>
          <a:noFill/>
          <a:ln>
            <a:noFill/>
          </a:ln>
        </p:spPr>
      </p:sp>
      <p:sp>
        <p:nvSpPr>
          <p:cNvPr id="4013" name="Google Shape;4013;p287"/>
          <p:cNvSpPr>
            <a:spLocks noGrp="1"/>
          </p:cNvSpPr>
          <p:nvPr>
            <p:ph type="pic" idx="6"/>
          </p:nvPr>
        </p:nvSpPr>
        <p:spPr>
          <a:xfrm>
            <a:off x="4302493" y="2631002"/>
            <a:ext cx="539100" cy="538800"/>
          </a:xfrm>
          <a:prstGeom prst="rect">
            <a:avLst/>
          </a:prstGeom>
          <a:noFill/>
          <a:ln>
            <a:noFill/>
          </a:ln>
        </p:spPr>
      </p:sp>
      <p:sp>
        <p:nvSpPr>
          <p:cNvPr id="4014" name="Google Shape;4014;p287"/>
          <p:cNvSpPr>
            <a:spLocks noGrp="1"/>
          </p:cNvSpPr>
          <p:nvPr>
            <p:ph type="pic" idx="7"/>
          </p:nvPr>
        </p:nvSpPr>
        <p:spPr>
          <a:xfrm>
            <a:off x="7144013" y="2631002"/>
            <a:ext cx="539100" cy="538800"/>
          </a:xfrm>
          <a:prstGeom prst="rect">
            <a:avLst/>
          </a:prstGeom>
          <a:noFill/>
          <a:ln>
            <a:noFill/>
          </a:ln>
        </p:spPr>
      </p:sp>
      <p:sp>
        <p:nvSpPr>
          <p:cNvPr id="4015" name="Google Shape;4015;p28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16" name="Google Shape;4016;p28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4017"/>
        <p:cNvGrpSpPr/>
        <p:nvPr/>
      </p:nvGrpSpPr>
      <p:grpSpPr>
        <a:xfrm>
          <a:off x="0" y="0"/>
          <a:ext cx="0" cy="0"/>
          <a:chOff x="0" y="0"/>
          <a:chExt cx="0" cy="0"/>
        </a:xfrm>
      </p:grpSpPr>
      <p:pic>
        <p:nvPicPr>
          <p:cNvPr id="4018" name="Google Shape;4018;p288"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4019" name="Google Shape;4019;p288"/>
          <p:cNvGrpSpPr/>
          <p:nvPr/>
        </p:nvGrpSpPr>
        <p:grpSpPr>
          <a:xfrm>
            <a:off x="0" y="2399230"/>
            <a:ext cx="9144000" cy="2349714"/>
            <a:chOff x="0" y="2182920"/>
            <a:chExt cx="9144000" cy="2349714"/>
          </a:xfrm>
        </p:grpSpPr>
        <p:sp>
          <p:nvSpPr>
            <p:cNvPr id="4020" name="Google Shape;4020;p288"/>
            <p:cNvSpPr/>
            <p:nvPr/>
          </p:nvSpPr>
          <p:spPr>
            <a:xfrm>
              <a:off x="0" y="2689734"/>
              <a:ext cx="9144000" cy="184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021" name="Google Shape;4021;p288"/>
            <p:cNvGrpSpPr/>
            <p:nvPr/>
          </p:nvGrpSpPr>
          <p:grpSpPr>
            <a:xfrm>
              <a:off x="1229347" y="2182920"/>
              <a:ext cx="6685341" cy="1002300"/>
              <a:chOff x="976268" y="2064936"/>
              <a:chExt cx="6685341" cy="1002300"/>
            </a:xfrm>
          </p:grpSpPr>
          <p:sp>
            <p:nvSpPr>
              <p:cNvPr id="4022" name="Google Shape;4022;p288"/>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23" name="Google Shape;4023;p288"/>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24" name="Google Shape;4024;p288"/>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025" name="Google Shape;4025;p288"/>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26" name="Google Shape;4026;p288"/>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27" name="Google Shape;4027;p288"/>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28" name="Google Shape;4028;p288"/>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29" name="Google Shape;4029;p288"/>
          <p:cNvSpPr>
            <a:spLocks noGrp="1"/>
          </p:cNvSpPr>
          <p:nvPr>
            <p:ph type="pic" idx="5"/>
          </p:nvPr>
        </p:nvSpPr>
        <p:spPr>
          <a:xfrm>
            <a:off x="1460973" y="2631002"/>
            <a:ext cx="539100" cy="538800"/>
          </a:xfrm>
          <a:prstGeom prst="rect">
            <a:avLst/>
          </a:prstGeom>
          <a:noFill/>
          <a:ln>
            <a:noFill/>
          </a:ln>
        </p:spPr>
      </p:sp>
      <p:sp>
        <p:nvSpPr>
          <p:cNvPr id="4030" name="Google Shape;4030;p288"/>
          <p:cNvSpPr>
            <a:spLocks noGrp="1"/>
          </p:cNvSpPr>
          <p:nvPr>
            <p:ph type="pic" idx="6"/>
          </p:nvPr>
        </p:nvSpPr>
        <p:spPr>
          <a:xfrm>
            <a:off x="4302493" y="2631002"/>
            <a:ext cx="539100" cy="538800"/>
          </a:xfrm>
          <a:prstGeom prst="rect">
            <a:avLst/>
          </a:prstGeom>
          <a:noFill/>
          <a:ln>
            <a:noFill/>
          </a:ln>
        </p:spPr>
      </p:sp>
      <p:sp>
        <p:nvSpPr>
          <p:cNvPr id="4031" name="Google Shape;4031;p288"/>
          <p:cNvSpPr>
            <a:spLocks noGrp="1"/>
          </p:cNvSpPr>
          <p:nvPr>
            <p:ph type="pic" idx="7"/>
          </p:nvPr>
        </p:nvSpPr>
        <p:spPr>
          <a:xfrm>
            <a:off x="7144013" y="2631002"/>
            <a:ext cx="539100" cy="538800"/>
          </a:xfrm>
          <a:prstGeom prst="rect">
            <a:avLst/>
          </a:prstGeom>
          <a:noFill/>
          <a:ln>
            <a:noFill/>
          </a:ln>
        </p:spPr>
      </p:sp>
      <p:sp>
        <p:nvSpPr>
          <p:cNvPr id="4032" name="Google Shape;4032;p28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3" name="Google Shape;4033;p28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4034"/>
        <p:cNvGrpSpPr/>
        <p:nvPr/>
      </p:nvGrpSpPr>
      <p:grpSpPr>
        <a:xfrm>
          <a:off x="0" y="0"/>
          <a:ext cx="0" cy="0"/>
          <a:chOff x="0" y="0"/>
          <a:chExt cx="0" cy="0"/>
        </a:xfrm>
      </p:grpSpPr>
      <p:pic>
        <p:nvPicPr>
          <p:cNvPr id="4035" name="Google Shape;4035;p289"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4036" name="Google Shape;4036;p289"/>
          <p:cNvGrpSpPr/>
          <p:nvPr/>
        </p:nvGrpSpPr>
        <p:grpSpPr>
          <a:xfrm>
            <a:off x="0" y="2399230"/>
            <a:ext cx="9144000" cy="2349714"/>
            <a:chOff x="0" y="2182920"/>
            <a:chExt cx="9144000" cy="2349714"/>
          </a:xfrm>
        </p:grpSpPr>
        <p:sp>
          <p:nvSpPr>
            <p:cNvPr id="4037" name="Google Shape;4037;p289"/>
            <p:cNvSpPr/>
            <p:nvPr/>
          </p:nvSpPr>
          <p:spPr>
            <a:xfrm>
              <a:off x="0" y="2689734"/>
              <a:ext cx="9144000" cy="1842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038" name="Google Shape;4038;p289"/>
            <p:cNvGrpSpPr/>
            <p:nvPr/>
          </p:nvGrpSpPr>
          <p:grpSpPr>
            <a:xfrm>
              <a:off x="1229347" y="2182920"/>
              <a:ext cx="6685341" cy="1002300"/>
              <a:chOff x="976268" y="2064936"/>
              <a:chExt cx="6685341" cy="1002300"/>
            </a:xfrm>
          </p:grpSpPr>
          <p:sp>
            <p:nvSpPr>
              <p:cNvPr id="4039" name="Google Shape;4039;p289"/>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40" name="Google Shape;4040;p289"/>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41" name="Google Shape;4041;p289"/>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042" name="Google Shape;4042;p289"/>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43" name="Google Shape;4043;p289"/>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44" name="Google Shape;4044;p289"/>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45" name="Google Shape;4045;p289"/>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46" name="Google Shape;4046;p289"/>
          <p:cNvSpPr>
            <a:spLocks noGrp="1"/>
          </p:cNvSpPr>
          <p:nvPr>
            <p:ph type="pic" idx="5"/>
          </p:nvPr>
        </p:nvSpPr>
        <p:spPr>
          <a:xfrm>
            <a:off x="1460973" y="2631002"/>
            <a:ext cx="539100" cy="538800"/>
          </a:xfrm>
          <a:prstGeom prst="rect">
            <a:avLst/>
          </a:prstGeom>
          <a:noFill/>
          <a:ln>
            <a:noFill/>
          </a:ln>
        </p:spPr>
      </p:sp>
      <p:sp>
        <p:nvSpPr>
          <p:cNvPr id="4047" name="Google Shape;4047;p289"/>
          <p:cNvSpPr>
            <a:spLocks noGrp="1"/>
          </p:cNvSpPr>
          <p:nvPr>
            <p:ph type="pic" idx="6"/>
          </p:nvPr>
        </p:nvSpPr>
        <p:spPr>
          <a:xfrm>
            <a:off x="4302493" y="2631002"/>
            <a:ext cx="539100" cy="538800"/>
          </a:xfrm>
          <a:prstGeom prst="rect">
            <a:avLst/>
          </a:prstGeom>
          <a:noFill/>
          <a:ln>
            <a:noFill/>
          </a:ln>
        </p:spPr>
      </p:sp>
      <p:sp>
        <p:nvSpPr>
          <p:cNvPr id="4048" name="Google Shape;4048;p289"/>
          <p:cNvSpPr>
            <a:spLocks noGrp="1"/>
          </p:cNvSpPr>
          <p:nvPr>
            <p:ph type="pic" idx="7"/>
          </p:nvPr>
        </p:nvSpPr>
        <p:spPr>
          <a:xfrm>
            <a:off x="7144013" y="2631002"/>
            <a:ext cx="539100" cy="538800"/>
          </a:xfrm>
          <a:prstGeom prst="rect">
            <a:avLst/>
          </a:prstGeom>
          <a:noFill/>
          <a:ln>
            <a:noFill/>
          </a:ln>
        </p:spPr>
      </p:sp>
      <p:sp>
        <p:nvSpPr>
          <p:cNvPr id="4049" name="Google Shape;4049;p28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0" name="Google Shape;4050;p28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4051"/>
        <p:cNvGrpSpPr/>
        <p:nvPr/>
      </p:nvGrpSpPr>
      <p:grpSpPr>
        <a:xfrm>
          <a:off x="0" y="0"/>
          <a:ext cx="0" cy="0"/>
          <a:chOff x="0" y="0"/>
          <a:chExt cx="0" cy="0"/>
        </a:xfrm>
      </p:grpSpPr>
      <p:pic>
        <p:nvPicPr>
          <p:cNvPr id="4052" name="Google Shape;4052;p290"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4053" name="Google Shape;4053;p290"/>
          <p:cNvGrpSpPr/>
          <p:nvPr/>
        </p:nvGrpSpPr>
        <p:grpSpPr>
          <a:xfrm>
            <a:off x="0" y="2399230"/>
            <a:ext cx="9144000" cy="2349714"/>
            <a:chOff x="0" y="2182920"/>
            <a:chExt cx="9144000" cy="2349714"/>
          </a:xfrm>
        </p:grpSpPr>
        <p:sp>
          <p:nvSpPr>
            <p:cNvPr id="4054" name="Google Shape;4054;p290"/>
            <p:cNvSpPr/>
            <p:nvPr/>
          </p:nvSpPr>
          <p:spPr>
            <a:xfrm>
              <a:off x="0" y="2689734"/>
              <a:ext cx="9144000" cy="1842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055" name="Google Shape;4055;p290"/>
            <p:cNvGrpSpPr/>
            <p:nvPr/>
          </p:nvGrpSpPr>
          <p:grpSpPr>
            <a:xfrm>
              <a:off x="1229347" y="2182920"/>
              <a:ext cx="6685341" cy="1002300"/>
              <a:chOff x="976268" y="2064936"/>
              <a:chExt cx="6685341" cy="1002300"/>
            </a:xfrm>
          </p:grpSpPr>
          <p:sp>
            <p:nvSpPr>
              <p:cNvPr id="4056" name="Google Shape;4056;p290"/>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57" name="Google Shape;4057;p290"/>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58" name="Google Shape;4058;p290"/>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059" name="Google Shape;4059;p290"/>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60" name="Google Shape;4060;p290"/>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61" name="Google Shape;4061;p290"/>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62" name="Google Shape;4062;p290"/>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63" name="Google Shape;4063;p290"/>
          <p:cNvSpPr>
            <a:spLocks noGrp="1"/>
          </p:cNvSpPr>
          <p:nvPr>
            <p:ph type="pic" idx="5"/>
          </p:nvPr>
        </p:nvSpPr>
        <p:spPr>
          <a:xfrm>
            <a:off x="1460973" y="2631002"/>
            <a:ext cx="539100" cy="538800"/>
          </a:xfrm>
          <a:prstGeom prst="rect">
            <a:avLst/>
          </a:prstGeom>
          <a:noFill/>
          <a:ln>
            <a:noFill/>
          </a:ln>
        </p:spPr>
      </p:sp>
      <p:sp>
        <p:nvSpPr>
          <p:cNvPr id="4064" name="Google Shape;4064;p290"/>
          <p:cNvSpPr>
            <a:spLocks noGrp="1"/>
          </p:cNvSpPr>
          <p:nvPr>
            <p:ph type="pic" idx="6"/>
          </p:nvPr>
        </p:nvSpPr>
        <p:spPr>
          <a:xfrm>
            <a:off x="4302493" y="2631002"/>
            <a:ext cx="539100" cy="538800"/>
          </a:xfrm>
          <a:prstGeom prst="rect">
            <a:avLst/>
          </a:prstGeom>
          <a:noFill/>
          <a:ln>
            <a:noFill/>
          </a:ln>
        </p:spPr>
      </p:sp>
      <p:sp>
        <p:nvSpPr>
          <p:cNvPr id="4065" name="Google Shape;4065;p290"/>
          <p:cNvSpPr>
            <a:spLocks noGrp="1"/>
          </p:cNvSpPr>
          <p:nvPr>
            <p:ph type="pic" idx="7"/>
          </p:nvPr>
        </p:nvSpPr>
        <p:spPr>
          <a:xfrm>
            <a:off x="7144013" y="2631002"/>
            <a:ext cx="539100" cy="538800"/>
          </a:xfrm>
          <a:prstGeom prst="rect">
            <a:avLst/>
          </a:prstGeom>
          <a:noFill/>
          <a:ln>
            <a:noFill/>
          </a:ln>
        </p:spPr>
      </p:sp>
      <p:sp>
        <p:nvSpPr>
          <p:cNvPr id="4066" name="Google Shape;4066;p29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67" name="Google Shape;4067;p29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68"/>
        <p:cNvGrpSpPr/>
        <p:nvPr/>
      </p:nvGrpSpPr>
      <p:grpSpPr>
        <a:xfrm>
          <a:off x="0" y="0"/>
          <a:ext cx="0" cy="0"/>
          <a:chOff x="0" y="0"/>
          <a:chExt cx="0" cy="0"/>
        </a:xfrm>
      </p:grpSpPr>
      <p:pic>
        <p:nvPicPr>
          <p:cNvPr id="4069" name="Google Shape;4069;p29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4070" name="Google Shape;4070;p291"/>
          <p:cNvSpPr/>
          <p:nvPr/>
        </p:nvSpPr>
        <p:spPr>
          <a:xfrm>
            <a:off x="0" y="2091264"/>
            <a:ext cx="9144000" cy="2197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1" name="Google Shape;4071;p291"/>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72" name="Google Shape;4072;p291"/>
          <p:cNvSpPr/>
          <p:nvPr/>
        </p:nvSpPr>
        <p:spPr>
          <a:xfrm>
            <a:off x="1165467"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73" name="Google Shape;4073;p291"/>
          <p:cNvSpPr txBox="1">
            <a:spLocks noGrp="1"/>
          </p:cNvSpPr>
          <p:nvPr>
            <p:ph type="body" idx="1"/>
          </p:nvPr>
        </p:nvSpPr>
        <p:spPr>
          <a:xfrm>
            <a:off x="374566"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74" name="Google Shape;4074;p291"/>
          <p:cNvSpPr/>
          <p:nvPr/>
        </p:nvSpPr>
        <p:spPr>
          <a:xfrm>
            <a:off x="4172079"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75" name="Google Shape;4075;p291"/>
          <p:cNvSpPr txBox="1">
            <a:spLocks noGrp="1"/>
          </p:cNvSpPr>
          <p:nvPr>
            <p:ph type="body" idx="2"/>
          </p:nvPr>
        </p:nvSpPr>
        <p:spPr>
          <a:xfrm>
            <a:off x="3381178"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76" name="Google Shape;4076;p291"/>
          <p:cNvSpPr/>
          <p:nvPr/>
        </p:nvSpPr>
        <p:spPr>
          <a:xfrm>
            <a:off x="7178690"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77" name="Google Shape;4077;p291"/>
          <p:cNvSpPr txBox="1">
            <a:spLocks noGrp="1"/>
          </p:cNvSpPr>
          <p:nvPr>
            <p:ph type="body" idx="3"/>
          </p:nvPr>
        </p:nvSpPr>
        <p:spPr>
          <a:xfrm>
            <a:off x="6387789"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78" name="Google Shape;4078;p291"/>
          <p:cNvSpPr>
            <a:spLocks noGrp="1"/>
          </p:cNvSpPr>
          <p:nvPr>
            <p:ph type="pic" idx="4"/>
          </p:nvPr>
        </p:nvSpPr>
        <p:spPr>
          <a:xfrm>
            <a:off x="1324089" y="1830915"/>
            <a:ext cx="482700" cy="482700"/>
          </a:xfrm>
          <a:prstGeom prst="rect">
            <a:avLst/>
          </a:prstGeom>
          <a:noFill/>
          <a:ln>
            <a:noFill/>
          </a:ln>
        </p:spPr>
      </p:sp>
      <p:sp>
        <p:nvSpPr>
          <p:cNvPr id="4079" name="Google Shape;4079;p291"/>
          <p:cNvSpPr>
            <a:spLocks noGrp="1"/>
          </p:cNvSpPr>
          <p:nvPr>
            <p:ph type="pic" idx="5"/>
          </p:nvPr>
        </p:nvSpPr>
        <p:spPr>
          <a:xfrm>
            <a:off x="4330701" y="1830915"/>
            <a:ext cx="482700" cy="482700"/>
          </a:xfrm>
          <a:prstGeom prst="rect">
            <a:avLst/>
          </a:prstGeom>
          <a:noFill/>
          <a:ln>
            <a:noFill/>
          </a:ln>
        </p:spPr>
      </p:sp>
      <p:sp>
        <p:nvSpPr>
          <p:cNvPr id="4080" name="Google Shape;4080;p291"/>
          <p:cNvSpPr>
            <a:spLocks noGrp="1"/>
          </p:cNvSpPr>
          <p:nvPr>
            <p:ph type="pic" idx="6"/>
          </p:nvPr>
        </p:nvSpPr>
        <p:spPr>
          <a:xfrm>
            <a:off x="7337312" y="1830915"/>
            <a:ext cx="482700" cy="482700"/>
          </a:xfrm>
          <a:prstGeom prst="rect">
            <a:avLst/>
          </a:prstGeom>
          <a:noFill/>
          <a:ln>
            <a:noFill/>
          </a:ln>
        </p:spPr>
      </p:sp>
      <p:sp>
        <p:nvSpPr>
          <p:cNvPr id="4081" name="Google Shape;4081;p291"/>
          <p:cNvSpPr txBox="1">
            <a:spLocks noGrp="1"/>
          </p:cNvSpPr>
          <p:nvPr>
            <p:ph type="body" idx="7"/>
          </p:nvPr>
        </p:nvSpPr>
        <p:spPr>
          <a:xfrm>
            <a:off x="374566"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82" name="Google Shape;4082;p291"/>
          <p:cNvSpPr txBox="1">
            <a:spLocks noGrp="1"/>
          </p:cNvSpPr>
          <p:nvPr>
            <p:ph type="body" idx="8"/>
          </p:nvPr>
        </p:nvSpPr>
        <p:spPr>
          <a:xfrm>
            <a:off x="3381178"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83" name="Google Shape;4083;p291"/>
          <p:cNvSpPr txBox="1">
            <a:spLocks noGrp="1"/>
          </p:cNvSpPr>
          <p:nvPr>
            <p:ph type="body" idx="9"/>
          </p:nvPr>
        </p:nvSpPr>
        <p:spPr>
          <a:xfrm>
            <a:off x="6387789"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84" name="Google Shape;4084;p29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85" name="Google Shape;4085;p29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86"/>
        <p:cNvGrpSpPr/>
        <p:nvPr/>
      </p:nvGrpSpPr>
      <p:grpSpPr>
        <a:xfrm>
          <a:off x="0" y="0"/>
          <a:ext cx="0" cy="0"/>
          <a:chOff x="0" y="0"/>
          <a:chExt cx="0" cy="0"/>
        </a:xfrm>
      </p:grpSpPr>
      <p:pic>
        <p:nvPicPr>
          <p:cNvPr id="4087" name="Google Shape;4087;p29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4088" name="Google Shape;4088;p292"/>
          <p:cNvSpPr/>
          <p:nvPr/>
        </p:nvSpPr>
        <p:spPr>
          <a:xfrm>
            <a:off x="0" y="2091264"/>
            <a:ext cx="9144000" cy="2197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89" name="Google Shape;4089;p292"/>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090" name="Google Shape;4090;p292"/>
          <p:cNvSpPr/>
          <p:nvPr/>
        </p:nvSpPr>
        <p:spPr>
          <a:xfrm>
            <a:off x="1165467"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1" name="Google Shape;4091;p292"/>
          <p:cNvSpPr txBox="1">
            <a:spLocks noGrp="1"/>
          </p:cNvSpPr>
          <p:nvPr>
            <p:ph type="body" idx="1"/>
          </p:nvPr>
        </p:nvSpPr>
        <p:spPr>
          <a:xfrm>
            <a:off x="374566"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92" name="Google Shape;4092;p292"/>
          <p:cNvSpPr/>
          <p:nvPr/>
        </p:nvSpPr>
        <p:spPr>
          <a:xfrm>
            <a:off x="4172079"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3" name="Google Shape;4093;p292"/>
          <p:cNvSpPr txBox="1">
            <a:spLocks noGrp="1"/>
          </p:cNvSpPr>
          <p:nvPr>
            <p:ph type="body" idx="2"/>
          </p:nvPr>
        </p:nvSpPr>
        <p:spPr>
          <a:xfrm>
            <a:off x="3381178"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94" name="Google Shape;4094;p292"/>
          <p:cNvSpPr/>
          <p:nvPr/>
        </p:nvSpPr>
        <p:spPr>
          <a:xfrm>
            <a:off x="7178690"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5" name="Google Shape;4095;p292"/>
          <p:cNvSpPr txBox="1">
            <a:spLocks noGrp="1"/>
          </p:cNvSpPr>
          <p:nvPr>
            <p:ph type="body" idx="3"/>
          </p:nvPr>
        </p:nvSpPr>
        <p:spPr>
          <a:xfrm>
            <a:off x="6387789"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96" name="Google Shape;4096;p292"/>
          <p:cNvSpPr>
            <a:spLocks noGrp="1"/>
          </p:cNvSpPr>
          <p:nvPr>
            <p:ph type="pic" idx="4"/>
          </p:nvPr>
        </p:nvSpPr>
        <p:spPr>
          <a:xfrm>
            <a:off x="1324089" y="1830915"/>
            <a:ext cx="482700" cy="482700"/>
          </a:xfrm>
          <a:prstGeom prst="rect">
            <a:avLst/>
          </a:prstGeom>
          <a:noFill/>
          <a:ln>
            <a:noFill/>
          </a:ln>
        </p:spPr>
      </p:sp>
      <p:sp>
        <p:nvSpPr>
          <p:cNvPr id="4097" name="Google Shape;4097;p292"/>
          <p:cNvSpPr>
            <a:spLocks noGrp="1"/>
          </p:cNvSpPr>
          <p:nvPr>
            <p:ph type="pic" idx="5"/>
          </p:nvPr>
        </p:nvSpPr>
        <p:spPr>
          <a:xfrm>
            <a:off x="4330701" y="1830915"/>
            <a:ext cx="482700" cy="482700"/>
          </a:xfrm>
          <a:prstGeom prst="rect">
            <a:avLst/>
          </a:prstGeom>
          <a:noFill/>
          <a:ln>
            <a:noFill/>
          </a:ln>
        </p:spPr>
      </p:sp>
      <p:sp>
        <p:nvSpPr>
          <p:cNvPr id="4098" name="Google Shape;4098;p292"/>
          <p:cNvSpPr>
            <a:spLocks noGrp="1"/>
          </p:cNvSpPr>
          <p:nvPr>
            <p:ph type="pic" idx="6"/>
          </p:nvPr>
        </p:nvSpPr>
        <p:spPr>
          <a:xfrm>
            <a:off x="7337312" y="1830915"/>
            <a:ext cx="482700" cy="482700"/>
          </a:xfrm>
          <a:prstGeom prst="rect">
            <a:avLst/>
          </a:prstGeom>
          <a:noFill/>
          <a:ln>
            <a:noFill/>
          </a:ln>
        </p:spPr>
      </p:sp>
      <p:sp>
        <p:nvSpPr>
          <p:cNvPr id="4099" name="Google Shape;4099;p292"/>
          <p:cNvSpPr txBox="1">
            <a:spLocks noGrp="1"/>
          </p:cNvSpPr>
          <p:nvPr>
            <p:ph type="body" idx="7"/>
          </p:nvPr>
        </p:nvSpPr>
        <p:spPr>
          <a:xfrm>
            <a:off x="374566"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0" name="Google Shape;4100;p292"/>
          <p:cNvSpPr txBox="1">
            <a:spLocks noGrp="1"/>
          </p:cNvSpPr>
          <p:nvPr>
            <p:ph type="body" idx="8"/>
          </p:nvPr>
        </p:nvSpPr>
        <p:spPr>
          <a:xfrm>
            <a:off x="3381178"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1" name="Google Shape;4101;p292"/>
          <p:cNvSpPr txBox="1">
            <a:spLocks noGrp="1"/>
          </p:cNvSpPr>
          <p:nvPr>
            <p:ph type="body" idx="9"/>
          </p:nvPr>
        </p:nvSpPr>
        <p:spPr>
          <a:xfrm>
            <a:off x="6387789"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2" name="Google Shape;4102;p29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3" name="Google Shape;4103;p29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04"/>
        <p:cNvGrpSpPr/>
        <p:nvPr/>
      </p:nvGrpSpPr>
      <p:grpSpPr>
        <a:xfrm>
          <a:off x="0" y="0"/>
          <a:ext cx="0" cy="0"/>
          <a:chOff x="0" y="0"/>
          <a:chExt cx="0" cy="0"/>
        </a:xfrm>
      </p:grpSpPr>
      <p:pic>
        <p:nvPicPr>
          <p:cNvPr id="4105" name="Google Shape;4105;p29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4106" name="Google Shape;4106;p293"/>
          <p:cNvSpPr/>
          <p:nvPr/>
        </p:nvSpPr>
        <p:spPr>
          <a:xfrm>
            <a:off x="1369704" y="2023249"/>
            <a:ext cx="6404700" cy="45600"/>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107" name="Google Shape;4107;p293"/>
          <p:cNvGrpSpPr/>
          <p:nvPr/>
        </p:nvGrpSpPr>
        <p:grpSpPr>
          <a:xfrm>
            <a:off x="865742" y="1720353"/>
            <a:ext cx="7412606" cy="894892"/>
            <a:chOff x="865742" y="1720353"/>
            <a:chExt cx="7412606" cy="894892"/>
          </a:xfrm>
        </p:grpSpPr>
        <p:grpSp>
          <p:nvGrpSpPr>
            <p:cNvPr id="4108" name="Google Shape;4108;p293"/>
            <p:cNvGrpSpPr/>
            <p:nvPr/>
          </p:nvGrpSpPr>
          <p:grpSpPr>
            <a:xfrm>
              <a:off x="3119411" y="1720353"/>
              <a:ext cx="651600" cy="894892"/>
              <a:chOff x="2980317" y="2014294"/>
              <a:chExt cx="651600" cy="894892"/>
            </a:xfrm>
          </p:grpSpPr>
          <p:cxnSp>
            <p:nvCxnSpPr>
              <p:cNvPr id="4109" name="Google Shape;4109;p293"/>
              <p:cNvCxnSpPr>
                <a:endCxn id="4110" idx="4"/>
              </p:cNvCxnSpPr>
              <p:nvPr/>
            </p:nvCxnSpPr>
            <p:spPr>
              <a:xfrm rot="10800000">
                <a:off x="3306109" y="2595086"/>
                <a:ext cx="0" cy="314100"/>
              </a:xfrm>
              <a:prstGeom prst="straightConnector1">
                <a:avLst/>
              </a:prstGeom>
              <a:noFill/>
              <a:ln w="9525" cap="flat" cmpd="sng">
                <a:solidFill>
                  <a:srgbClr val="BFBFBF"/>
                </a:solidFill>
                <a:prstDash val="solid"/>
                <a:round/>
                <a:headEnd type="none" w="sm" len="sm"/>
                <a:tailEnd type="none" w="sm" len="sm"/>
              </a:ln>
            </p:spPr>
          </p:cxnSp>
          <p:sp>
            <p:nvSpPr>
              <p:cNvPr id="4111" name="Google Shape;4111;p293"/>
              <p:cNvSpPr/>
              <p:nvPr/>
            </p:nvSpPr>
            <p:spPr>
              <a:xfrm>
                <a:off x="2980317" y="2014294"/>
                <a:ext cx="651600" cy="65160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110" name="Google Shape;4110;p293"/>
              <p:cNvSpPr/>
              <p:nvPr/>
            </p:nvSpPr>
            <p:spPr>
              <a:xfrm>
                <a:off x="3051109"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112" name="Google Shape;4112;p293"/>
            <p:cNvGrpSpPr/>
            <p:nvPr/>
          </p:nvGrpSpPr>
          <p:grpSpPr>
            <a:xfrm>
              <a:off x="5373080" y="1720353"/>
              <a:ext cx="651600" cy="894892"/>
              <a:chOff x="5071929" y="2014294"/>
              <a:chExt cx="651600" cy="894892"/>
            </a:xfrm>
          </p:grpSpPr>
          <p:cxnSp>
            <p:nvCxnSpPr>
              <p:cNvPr id="4113" name="Google Shape;4113;p293"/>
              <p:cNvCxnSpPr>
                <a:endCxn id="4114" idx="4"/>
              </p:cNvCxnSpPr>
              <p:nvPr/>
            </p:nvCxnSpPr>
            <p:spPr>
              <a:xfrm rot="10800000">
                <a:off x="5397721" y="2595086"/>
                <a:ext cx="0" cy="314100"/>
              </a:xfrm>
              <a:prstGeom prst="straightConnector1">
                <a:avLst/>
              </a:prstGeom>
              <a:noFill/>
              <a:ln w="9525" cap="flat" cmpd="sng">
                <a:solidFill>
                  <a:srgbClr val="BFBFBF"/>
                </a:solidFill>
                <a:prstDash val="solid"/>
                <a:round/>
                <a:headEnd type="none" w="sm" len="sm"/>
                <a:tailEnd type="none" w="sm" len="sm"/>
              </a:ln>
            </p:spPr>
          </p:cxnSp>
          <p:sp>
            <p:nvSpPr>
              <p:cNvPr id="4115" name="Google Shape;4115;p293"/>
              <p:cNvSpPr/>
              <p:nvPr/>
            </p:nvSpPr>
            <p:spPr>
              <a:xfrm>
                <a:off x="5071929" y="2014294"/>
                <a:ext cx="651600" cy="65160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114" name="Google Shape;4114;p293"/>
              <p:cNvSpPr/>
              <p:nvPr/>
            </p:nvSpPr>
            <p:spPr>
              <a:xfrm>
                <a:off x="5142721"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116" name="Google Shape;4116;p293"/>
            <p:cNvGrpSpPr/>
            <p:nvPr/>
          </p:nvGrpSpPr>
          <p:grpSpPr>
            <a:xfrm>
              <a:off x="7626748" y="1720353"/>
              <a:ext cx="651600" cy="894892"/>
              <a:chOff x="7469822" y="2014294"/>
              <a:chExt cx="651600" cy="894892"/>
            </a:xfrm>
          </p:grpSpPr>
          <p:cxnSp>
            <p:nvCxnSpPr>
              <p:cNvPr id="4117" name="Google Shape;4117;p293"/>
              <p:cNvCxnSpPr>
                <a:endCxn id="4118" idx="4"/>
              </p:cNvCxnSpPr>
              <p:nvPr/>
            </p:nvCxnSpPr>
            <p:spPr>
              <a:xfrm rot="10800000">
                <a:off x="7795614" y="2595086"/>
                <a:ext cx="0" cy="314100"/>
              </a:xfrm>
              <a:prstGeom prst="straightConnector1">
                <a:avLst/>
              </a:prstGeom>
              <a:noFill/>
              <a:ln w="9525" cap="flat" cmpd="sng">
                <a:solidFill>
                  <a:srgbClr val="BFBFBF"/>
                </a:solidFill>
                <a:prstDash val="solid"/>
                <a:round/>
                <a:headEnd type="none" w="sm" len="sm"/>
                <a:tailEnd type="none" w="sm" len="sm"/>
              </a:ln>
            </p:spPr>
          </p:cxnSp>
          <p:sp>
            <p:nvSpPr>
              <p:cNvPr id="4119" name="Google Shape;4119;p293"/>
              <p:cNvSpPr/>
              <p:nvPr/>
            </p:nvSpPr>
            <p:spPr>
              <a:xfrm>
                <a:off x="7469822" y="2014294"/>
                <a:ext cx="651600" cy="65160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118" name="Google Shape;4118;p293"/>
              <p:cNvSpPr/>
              <p:nvPr/>
            </p:nvSpPr>
            <p:spPr>
              <a:xfrm>
                <a:off x="7540614"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120" name="Google Shape;4120;p293"/>
            <p:cNvGrpSpPr/>
            <p:nvPr/>
          </p:nvGrpSpPr>
          <p:grpSpPr>
            <a:xfrm>
              <a:off x="865742" y="1720353"/>
              <a:ext cx="651600" cy="894892"/>
              <a:chOff x="888704" y="2014294"/>
              <a:chExt cx="651600" cy="894892"/>
            </a:xfrm>
          </p:grpSpPr>
          <p:cxnSp>
            <p:nvCxnSpPr>
              <p:cNvPr id="4121" name="Google Shape;4121;p293"/>
              <p:cNvCxnSpPr>
                <a:endCxn id="4122" idx="4"/>
              </p:cNvCxnSpPr>
              <p:nvPr/>
            </p:nvCxnSpPr>
            <p:spPr>
              <a:xfrm rot="10800000">
                <a:off x="1214496" y="2595086"/>
                <a:ext cx="0" cy="314100"/>
              </a:xfrm>
              <a:prstGeom prst="straightConnector1">
                <a:avLst/>
              </a:prstGeom>
              <a:noFill/>
              <a:ln w="9525" cap="flat" cmpd="sng">
                <a:solidFill>
                  <a:srgbClr val="BFBFBF"/>
                </a:solidFill>
                <a:prstDash val="solid"/>
                <a:round/>
                <a:headEnd type="none" w="sm" len="sm"/>
                <a:tailEnd type="none" w="sm" len="sm"/>
              </a:ln>
            </p:spPr>
          </p:cxnSp>
          <p:sp>
            <p:nvSpPr>
              <p:cNvPr id="4123" name="Google Shape;4123;p293"/>
              <p:cNvSpPr/>
              <p:nvPr/>
            </p:nvSpPr>
            <p:spPr>
              <a:xfrm>
                <a:off x="888704" y="2014294"/>
                <a:ext cx="651600" cy="65160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122" name="Google Shape;4122;p293"/>
              <p:cNvSpPr/>
              <p:nvPr/>
            </p:nvSpPr>
            <p:spPr>
              <a:xfrm>
                <a:off x="959496"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124" name="Google Shape;4124;p293"/>
          <p:cNvSpPr txBox="1">
            <a:spLocks noGrp="1"/>
          </p:cNvSpPr>
          <p:nvPr>
            <p:ph type="body" idx="1"/>
          </p:nvPr>
        </p:nvSpPr>
        <p:spPr>
          <a:xfrm>
            <a:off x="2587791"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5" name="Google Shape;4125;p293"/>
          <p:cNvSpPr txBox="1">
            <a:spLocks noGrp="1"/>
          </p:cNvSpPr>
          <p:nvPr>
            <p:ph type="body" idx="2"/>
          </p:nvPr>
        </p:nvSpPr>
        <p:spPr>
          <a:xfrm>
            <a:off x="334122"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6" name="Google Shape;4126;p293"/>
          <p:cNvSpPr txBox="1">
            <a:spLocks noGrp="1"/>
          </p:cNvSpPr>
          <p:nvPr>
            <p:ph type="body" idx="3"/>
          </p:nvPr>
        </p:nvSpPr>
        <p:spPr>
          <a:xfrm>
            <a:off x="4841460"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7" name="Google Shape;4127;p293"/>
          <p:cNvSpPr txBox="1">
            <a:spLocks noGrp="1"/>
          </p:cNvSpPr>
          <p:nvPr>
            <p:ph type="body" idx="4"/>
          </p:nvPr>
        </p:nvSpPr>
        <p:spPr>
          <a:xfrm>
            <a:off x="7095128"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8" name="Google Shape;4128;p293"/>
          <p:cNvSpPr txBox="1">
            <a:spLocks noGrp="1"/>
          </p:cNvSpPr>
          <p:nvPr>
            <p:ph type="body" idx="5"/>
          </p:nvPr>
        </p:nvSpPr>
        <p:spPr>
          <a:xfrm>
            <a:off x="2587791"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9" name="Google Shape;4129;p293"/>
          <p:cNvSpPr txBox="1">
            <a:spLocks noGrp="1"/>
          </p:cNvSpPr>
          <p:nvPr>
            <p:ph type="body" idx="6"/>
          </p:nvPr>
        </p:nvSpPr>
        <p:spPr>
          <a:xfrm>
            <a:off x="334122"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30" name="Google Shape;4130;p293"/>
          <p:cNvSpPr txBox="1">
            <a:spLocks noGrp="1"/>
          </p:cNvSpPr>
          <p:nvPr>
            <p:ph type="body" idx="7"/>
          </p:nvPr>
        </p:nvSpPr>
        <p:spPr>
          <a:xfrm>
            <a:off x="4841460"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31" name="Google Shape;4131;p293"/>
          <p:cNvSpPr txBox="1">
            <a:spLocks noGrp="1"/>
          </p:cNvSpPr>
          <p:nvPr>
            <p:ph type="body" idx="8"/>
          </p:nvPr>
        </p:nvSpPr>
        <p:spPr>
          <a:xfrm>
            <a:off x="7095128"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32" name="Google Shape;4132;p29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33" name="Google Shape;4133;p29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92"/>
        <p:cNvGrpSpPr/>
        <p:nvPr/>
      </p:nvGrpSpPr>
      <p:grpSpPr>
        <a:xfrm>
          <a:off x="0" y="0"/>
          <a:ext cx="0" cy="0"/>
          <a:chOff x="0" y="0"/>
          <a:chExt cx="0" cy="0"/>
        </a:xfrm>
      </p:grpSpPr>
      <p:pic>
        <p:nvPicPr>
          <p:cNvPr id="193" name="Google Shape;193;p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94" name="Google Shape;194;p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6" name="Google Shape;196;p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7" name="Google Shape;197;p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98" name="Google Shape;198;p31"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99" name="Google Shape;199;p31"/>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134"/>
        <p:cNvGrpSpPr/>
        <p:nvPr/>
      </p:nvGrpSpPr>
      <p:grpSpPr>
        <a:xfrm>
          <a:off x="0" y="0"/>
          <a:ext cx="0" cy="0"/>
          <a:chOff x="0" y="0"/>
          <a:chExt cx="0" cy="0"/>
        </a:xfrm>
      </p:grpSpPr>
      <p:pic>
        <p:nvPicPr>
          <p:cNvPr id="4135" name="Google Shape;4135;p294"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4136" name="Google Shape;4136;p294"/>
          <p:cNvGrpSpPr/>
          <p:nvPr/>
        </p:nvGrpSpPr>
        <p:grpSpPr>
          <a:xfrm>
            <a:off x="1114581" y="3141131"/>
            <a:ext cx="175200" cy="1120023"/>
            <a:chOff x="973176" y="3197693"/>
            <a:chExt cx="175200" cy="1120023"/>
          </a:xfrm>
        </p:grpSpPr>
        <p:sp>
          <p:nvSpPr>
            <p:cNvPr id="4137" name="Google Shape;4137;p294"/>
            <p:cNvSpPr/>
            <p:nvPr/>
          </p:nvSpPr>
          <p:spPr>
            <a:xfrm>
              <a:off x="973176" y="3197693"/>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138" name="Google Shape;4138;p294"/>
            <p:cNvCxnSpPr/>
            <p:nvPr/>
          </p:nvCxnSpPr>
          <p:spPr>
            <a:xfrm>
              <a:off x="1060806" y="3403616"/>
              <a:ext cx="0" cy="914100"/>
            </a:xfrm>
            <a:prstGeom prst="straightConnector1">
              <a:avLst/>
            </a:prstGeom>
            <a:noFill/>
            <a:ln w="12700" cap="flat" cmpd="sng">
              <a:solidFill>
                <a:schemeClr val="lt2"/>
              </a:solidFill>
              <a:prstDash val="solid"/>
              <a:round/>
              <a:headEnd type="none" w="sm" len="sm"/>
              <a:tailEnd type="none" w="sm" len="sm"/>
            </a:ln>
          </p:spPr>
        </p:cxnSp>
      </p:grpSp>
      <p:grpSp>
        <p:nvGrpSpPr>
          <p:cNvPr id="4139" name="Google Shape;4139;p294"/>
          <p:cNvGrpSpPr/>
          <p:nvPr/>
        </p:nvGrpSpPr>
        <p:grpSpPr>
          <a:xfrm>
            <a:off x="5033439" y="1436374"/>
            <a:ext cx="175200" cy="1120023"/>
            <a:chOff x="4892034" y="1492936"/>
            <a:chExt cx="175200" cy="1120023"/>
          </a:xfrm>
        </p:grpSpPr>
        <p:sp>
          <p:nvSpPr>
            <p:cNvPr id="4140" name="Google Shape;4140;p294"/>
            <p:cNvSpPr/>
            <p:nvPr/>
          </p:nvSpPr>
          <p:spPr>
            <a:xfrm>
              <a:off x="4892034" y="1492936"/>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141" name="Google Shape;4141;p294"/>
            <p:cNvCxnSpPr/>
            <p:nvPr/>
          </p:nvCxnSpPr>
          <p:spPr>
            <a:xfrm>
              <a:off x="4979664" y="1698859"/>
              <a:ext cx="0" cy="914100"/>
            </a:xfrm>
            <a:prstGeom prst="straightConnector1">
              <a:avLst/>
            </a:prstGeom>
            <a:noFill/>
            <a:ln w="12700" cap="flat" cmpd="sng">
              <a:solidFill>
                <a:schemeClr val="lt2"/>
              </a:solidFill>
              <a:prstDash val="solid"/>
              <a:round/>
              <a:headEnd type="none" w="sm" len="sm"/>
              <a:tailEnd type="none" w="sm" len="sm"/>
            </a:ln>
          </p:spPr>
        </p:cxnSp>
      </p:grpSp>
      <p:grpSp>
        <p:nvGrpSpPr>
          <p:cNvPr id="4142" name="Google Shape;4142;p294"/>
          <p:cNvGrpSpPr/>
          <p:nvPr/>
        </p:nvGrpSpPr>
        <p:grpSpPr>
          <a:xfrm>
            <a:off x="1114581" y="1436374"/>
            <a:ext cx="175200" cy="1120023"/>
            <a:chOff x="973176" y="1492936"/>
            <a:chExt cx="175200" cy="1120023"/>
          </a:xfrm>
        </p:grpSpPr>
        <p:cxnSp>
          <p:nvCxnSpPr>
            <p:cNvPr id="4143" name="Google Shape;4143;p294"/>
            <p:cNvCxnSpPr/>
            <p:nvPr/>
          </p:nvCxnSpPr>
          <p:spPr>
            <a:xfrm>
              <a:off x="1060806" y="1698859"/>
              <a:ext cx="0" cy="914100"/>
            </a:xfrm>
            <a:prstGeom prst="straightConnector1">
              <a:avLst/>
            </a:prstGeom>
            <a:noFill/>
            <a:ln w="12700" cap="flat" cmpd="sng">
              <a:solidFill>
                <a:schemeClr val="accent1"/>
              </a:solidFill>
              <a:prstDash val="solid"/>
              <a:round/>
              <a:headEnd type="none" w="sm" len="sm"/>
              <a:tailEnd type="none" w="sm" len="sm"/>
            </a:ln>
          </p:spPr>
        </p:cxnSp>
        <p:sp>
          <p:nvSpPr>
            <p:cNvPr id="4144" name="Google Shape;4144;p294"/>
            <p:cNvSpPr/>
            <p:nvPr/>
          </p:nvSpPr>
          <p:spPr>
            <a:xfrm>
              <a:off x="973176" y="1492936"/>
              <a:ext cx="175200" cy="37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145" name="Google Shape;4145;p294"/>
          <p:cNvGrpSpPr/>
          <p:nvPr/>
        </p:nvGrpSpPr>
        <p:grpSpPr>
          <a:xfrm>
            <a:off x="5033439" y="3141131"/>
            <a:ext cx="175200" cy="1120023"/>
            <a:chOff x="4892034" y="3197693"/>
            <a:chExt cx="175200" cy="1120023"/>
          </a:xfrm>
        </p:grpSpPr>
        <p:cxnSp>
          <p:nvCxnSpPr>
            <p:cNvPr id="4146" name="Google Shape;4146;p294"/>
            <p:cNvCxnSpPr/>
            <p:nvPr/>
          </p:nvCxnSpPr>
          <p:spPr>
            <a:xfrm>
              <a:off x="4979664" y="3403616"/>
              <a:ext cx="0" cy="914100"/>
            </a:xfrm>
            <a:prstGeom prst="straightConnector1">
              <a:avLst/>
            </a:prstGeom>
            <a:noFill/>
            <a:ln w="12700" cap="flat" cmpd="sng">
              <a:solidFill>
                <a:schemeClr val="accent1"/>
              </a:solidFill>
              <a:prstDash val="solid"/>
              <a:round/>
              <a:headEnd type="none" w="sm" len="sm"/>
              <a:tailEnd type="none" w="sm" len="sm"/>
            </a:ln>
          </p:spPr>
        </p:cxnSp>
        <p:sp>
          <p:nvSpPr>
            <p:cNvPr id="4147" name="Google Shape;4147;p294"/>
            <p:cNvSpPr/>
            <p:nvPr/>
          </p:nvSpPr>
          <p:spPr>
            <a:xfrm>
              <a:off x="4892034" y="3197693"/>
              <a:ext cx="175200" cy="37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148" name="Google Shape;4148;p294"/>
          <p:cNvSpPr txBox="1">
            <a:spLocks noGrp="1"/>
          </p:cNvSpPr>
          <p:nvPr>
            <p:ph type="body" idx="1"/>
          </p:nvPr>
        </p:nvSpPr>
        <p:spPr>
          <a:xfrm>
            <a:off x="1334722" y="1472343"/>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9" name="Google Shape;4149;p294"/>
          <p:cNvSpPr txBox="1">
            <a:spLocks noGrp="1"/>
          </p:cNvSpPr>
          <p:nvPr>
            <p:ph type="body" idx="2"/>
          </p:nvPr>
        </p:nvSpPr>
        <p:spPr>
          <a:xfrm>
            <a:off x="5253579" y="1472343"/>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0" name="Google Shape;4150;p294"/>
          <p:cNvSpPr txBox="1">
            <a:spLocks noGrp="1"/>
          </p:cNvSpPr>
          <p:nvPr>
            <p:ph type="body" idx="3"/>
          </p:nvPr>
        </p:nvSpPr>
        <p:spPr>
          <a:xfrm>
            <a:off x="1334722" y="3177100"/>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1" name="Google Shape;4151;p294"/>
          <p:cNvSpPr txBox="1">
            <a:spLocks noGrp="1"/>
          </p:cNvSpPr>
          <p:nvPr>
            <p:ph type="body" idx="4"/>
          </p:nvPr>
        </p:nvSpPr>
        <p:spPr>
          <a:xfrm>
            <a:off x="5253579" y="3177100"/>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2" name="Google Shape;4152;p294"/>
          <p:cNvSpPr txBox="1">
            <a:spLocks noGrp="1"/>
          </p:cNvSpPr>
          <p:nvPr>
            <p:ph type="body" idx="5"/>
          </p:nvPr>
        </p:nvSpPr>
        <p:spPr>
          <a:xfrm>
            <a:off x="1334722" y="1886477"/>
            <a:ext cx="2629800" cy="318600"/>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3" name="Google Shape;4153;p294"/>
          <p:cNvSpPr txBox="1">
            <a:spLocks noGrp="1"/>
          </p:cNvSpPr>
          <p:nvPr>
            <p:ph type="body" idx="6"/>
          </p:nvPr>
        </p:nvSpPr>
        <p:spPr>
          <a:xfrm>
            <a:off x="5253579" y="1886477"/>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4" name="Google Shape;4154;p294"/>
          <p:cNvSpPr txBox="1">
            <a:spLocks noGrp="1"/>
          </p:cNvSpPr>
          <p:nvPr>
            <p:ph type="body" idx="7"/>
          </p:nvPr>
        </p:nvSpPr>
        <p:spPr>
          <a:xfrm>
            <a:off x="1334722" y="3591234"/>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5" name="Google Shape;4155;p294"/>
          <p:cNvSpPr txBox="1">
            <a:spLocks noGrp="1"/>
          </p:cNvSpPr>
          <p:nvPr>
            <p:ph type="body" idx="8"/>
          </p:nvPr>
        </p:nvSpPr>
        <p:spPr>
          <a:xfrm>
            <a:off x="5253579" y="3591234"/>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6" name="Google Shape;4156;p29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7" name="Google Shape;4157;p29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158"/>
        <p:cNvGrpSpPr/>
        <p:nvPr/>
      </p:nvGrpSpPr>
      <p:grpSpPr>
        <a:xfrm>
          <a:off x="0" y="0"/>
          <a:ext cx="0" cy="0"/>
          <a:chOff x="0" y="0"/>
          <a:chExt cx="0" cy="0"/>
        </a:xfrm>
      </p:grpSpPr>
      <p:pic>
        <p:nvPicPr>
          <p:cNvPr id="4159" name="Google Shape;4159;p295"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4160" name="Google Shape;4160;p295"/>
          <p:cNvGrpSpPr/>
          <p:nvPr/>
        </p:nvGrpSpPr>
        <p:grpSpPr>
          <a:xfrm>
            <a:off x="270520" y="225967"/>
            <a:ext cx="175200" cy="2964480"/>
            <a:chOff x="270520" y="1140367"/>
            <a:chExt cx="175200" cy="2964480"/>
          </a:xfrm>
        </p:grpSpPr>
        <p:grpSp>
          <p:nvGrpSpPr>
            <p:cNvPr id="4161" name="Google Shape;4161;p295"/>
            <p:cNvGrpSpPr/>
            <p:nvPr/>
          </p:nvGrpSpPr>
          <p:grpSpPr>
            <a:xfrm>
              <a:off x="270520" y="2780648"/>
              <a:ext cx="175200" cy="1324199"/>
              <a:chOff x="129115" y="2837210"/>
              <a:chExt cx="175200" cy="1324199"/>
            </a:xfrm>
          </p:grpSpPr>
          <p:sp>
            <p:nvSpPr>
              <p:cNvPr id="4162" name="Google Shape;4162;p295"/>
              <p:cNvSpPr/>
              <p:nvPr/>
            </p:nvSpPr>
            <p:spPr>
              <a:xfrm>
                <a:off x="129115" y="2837210"/>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163" name="Google Shape;4163;p295"/>
              <p:cNvCxnSpPr/>
              <p:nvPr/>
            </p:nvCxnSpPr>
            <p:spPr>
              <a:xfrm>
                <a:off x="216745" y="3048709"/>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4164" name="Google Shape;4164;p295"/>
            <p:cNvGrpSpPr/>
            <p:nvPr/>
          </p:nvGrpSpPr>
          <p:grpSpPr>
            <a:xfrm>
              <a:off x="270520" y="1140367"/>
              <a:ext cx="175200" cy="1310823"/>
              <a:chOff x="129115" y="1196929"/>
              <a:chExt cx="175200" cy="1310823"/>
            </a:xfrm>
          </p:grpSpPr>
          <p:cxnSp>
            <p:nvCxnSpPr>
              <p:cNvPr id="4165" name="Google Shape;4165;p295"/>
              <p:cNvCxnSpPr/>
              <p:nvPr/>
            </p:nvCxnSpPr>
            <p:spPr>
              <a:xfrm>
                <a:off x="216745" y="1402852"/>
                <a:ext cx="0" cy="1104900"/>
              </a:xfrm>
              <a:prstGeom prst="straightConnector1">
                <a:avLst/>
              </a:prstGeom>
              <a:noFill/>
              <a:ln w="12700" cap="flat" cmpd="sng">
                <a:solidFill>
                  <a:schemeClr val="dk2"/>
                </a:solidFill>
                <a:prstDash val="solid"/>
                <a:round/>
                <a:headEnd type="none" w="sm" len="sm"/>
                <a:tailEnd type="none" w="sm" len="sm"/>
              </a:ln>
            </p:spPr>
          </p:cxnSp>
          <p:sp>
            <p:nvSpPr>
              <p:cNvPr id="4166" name="Google Shape;4166;p295"/>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167" name="Google Shape;4167;p295"/>
          <p:cNvSpPr txBox="1"/>
          <p:nvPr/>
        </p:nvSpPr>
        <p:spPr>
          <a:xfrm>
            <a:off x="445780" y="1901300"/>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168" name="Google Shape;4168;p295"/>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169" name="Google Shape;4169;p295"/>
          <p:cNvSpPr txBox="1"/>
          <p:nvPr/>
        </p:nvSpPr>
        <p:spPr>
          <a:xfrm>
            <a:off x="489450" y="105821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170" name="Google Shape;4170;p295"/>
          <p:cNvSpPr txBox="1"/>
          <p:nvPr/>
        </p:nvSpPr>
        <p:spPr>
          <a:xfrm>
            <a:off x="489450" y="2722389"/>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171"/>
        <p:cNvGrpSpPr/>
        <p:nvPr/>
      </p:nvGrpSpPr>
      <p:grpSpPr>
        <a:xfrm>
          <a:off x="0" y="0"/>
          <a:ext cx="0" cy="0"/>
          <a:chOff x="0" y="0"/>
          <a:chExt cx="0" cy="0"/>
        </a:xfrm>
      </p:grpSpPr>
      <p:pic>
        <p:nvPicPr>
          <p:cNvPr id="4172" name="Google Shape;4172;p296"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4173" name="Google Shape;4173;p296"/>
          <p:cNvGrpSpPr/>
          <p:nvPr/>
        </p:nvGrpSpPr>
        <p:grpSpPr>
          <a:xfrm>
            <a:off x="270520" y="225967"/>
            <a:ext cx="175200" cy="2964480"/>
            <a:chOff x="270520" y="1140367"/>
            <a:chExt cx="175200" cy="2964480"/>
          </a:xfrm>
        </p:grpSpPr>
        <p:grpSp>
          <p:nvGrpSpPr>
            <p:cNvPr id="4174" name="Google Shape;4174;p296"/>
            <p:cNvGrpSpPr/>
            <p:nvPr/>
          </p:nvGrpSpPr>
          <p:grpSpPr>
            <a:xfrm>
              <a:off x="270520" y="2780648"/>
              <a:ext cx="175200" cy="1324199"/>
              <a:chOff x="129115" y="2837210"/>
              <a:chExt cx="175200" cy="1324199"/>
            </a:xfrm>
          </p:grpSpPr>
          <p:sp>
            <p:nvSpPr>
              <p:cNvPr id="4175" name="Google Shape;4175;p296"/>
              <p:cNvSpPr/>
              <p:nvPr/>
            </p:nvSpPr>
            <p:spPr>
              <a:xfrm>
                <a:off x="129115" y="2837210"/>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176" name="Google Shape;4176;p296"/>
              <p:cNvCxnSpPr/>
              <p:nvPr/>
            </p:nvCxnSpPr>
            <p:spPr>
              <a:xfrm>
                <a:off x="216745" y="3048709"/>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4177" name="Google Shape;4177;p296"/>
            <p:cNvGrpSpPr/>
            <p:nvPr/>
          </p:nvGrpSpPr>
          <p:grpSpPr>
            <a:xfrm>
              <a:off x="270520" y="1140367"/>
              <a:ext cx="175200" cy="1310823"/>
              <a:chOff x="129115" y="1196929"/>
              <a:chExt cx="175200" cy="1310823"/>
            </a:xfrm>
          </p:grpSpPr>
          <p:cxnSp>
            <p:nvCxnSpPr>
              <p:cNvPr id="4178" name="Google Shape;4178;p296"/>
              <p:cNvCxnSpPr/>
              <p:nvPr/>
            </p:nvCxnSpPr>
            <p:spPr>
              <a:xfrm>
                <a:off x="216745" y="1402852"/>
                <a:ext cx="0" cy="1104900"/>
              </a:xfrm>
              <a:prstGeom prst="straightConnector1">
                <a:avLst/>
              </a:prstGeom>
              <a:noFill/>
              <a:ln w="12700" cap="flat" cmpd="sng">
                <a:solidFill>
                  <a:schemeClr val="dk2"/>
                </a:solidFill>
                <a:prstDash val="solid"/>
                <a:round/>
                <a:headEnd type="none" w="sm" len="sm"/>
                <a:tailEnd type="none" w="sm" len="sm"/>
              </a:ln>
            </p:spPr>
          </p:cxnSp>
          <p:sp>
            <p:nvSpPr>
              <p:cNvPr id="4179" name="Google Shape;4179;p296"/>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180" name="Google Shape;4180;p296"/>
          <p:cNvSpPr txBox="1">
            <a:spLocks noGrp="1"/>
          </p:cNvSpPr>
          <p:nvPr>
            <p:ph type="body" idx="1"/>
          </p:nvPr>
        </p:nvSpPr>
        <p:spPr>
          <a:xfrm>
            <a:off x="446700" y="298297"/>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1" name="Google Shape;4181;p296"/>
          <p:cNvSpPr txBox="1">
            <a:spLocks noGrp="1"/>
          </p:cNvSpPr>
          <p:nvPr>
            <p:ph type="body" idx="2"/>
          </p:nvPr>
        </p:nvSpPr>
        <p:spPr>
          <a:xfrm>
            <a:off x="454281" y="1895111"/>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2" name="Google Shape;4182;p296"/>
          <p:cNvSpPr txBox="1">
            <a:spLocks noGrp="1"/>
          </p:cNvSpPr>
          <p:nvPr>
            <p:ph type="body" idx="3"/>
          </p:nvPr>
        </p:nvSpPr>
        <p:spPr>
          <a:xfrm>
            <a:off x="446700" y="712431"/>
            <a:ext cx="2629800" cy="318600"/>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3" name="Google Shape;4183;p296"/>
          <p:cNvSpPr txBox="1">
            <a:spLocks noGrp="1"/>
          </p:cNvSpPr>
          <p:nvPr>
            <p:ph type="body" idx="4"/>
          </p:nvPr>
        </p:nvSpPr>
        <p:spPr>
          <a:xfrm>
            <a:off x="454281" y="2309245"/>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184"/>
        <p:cNvGrpSpPr/>
        <p:nvPr/>
      </p:nvGrpSpPr>
      <p:grpSpPr>
        <a:xfrm>
          <a:off x="0" y="0"/>
          <a:ext cx="0" cy="0"/>
          <a:chOff x="0" y="0"/>
          <a:chExt cx="0" cy="0"/>
        </a:xfrm>
      </p:grpSpPr>
      <p:pic>
        <p:nvPicPr>
          <p:cNvPr id="4185" name="Google Shape;4185;p297"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186" name="Google Shape;4186;p297"/>
          <p:cNvGrpSpPr/>
          <p:nvPr/>
        </p:nvGrpSpPr>
        <p:grpSpPr>
          <a:xfrm>
            <a:off x="240076" y="2283836"/>
            <a:ext cx="8664246" cy="930835"/>
            <a:chOff x="198438" y="775483"/>
            <a:chExt cx="8634888" cy="927681"/>
          </a:xfrm>
        </p:grpSpPr>
        <p:pic>
          <p:nvPicPr>
            <p:cNvPr id="4187" name="Google Shape;4187;p297"/>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188" name="Google Shape;4188;p297"/>
            <p:cNvSpPr txBox="1"/>
            <p:nvPr/>
          </p:nvSpPr>
          <p:spPr>
            <a:xfrm>
              <a:off x="1373561"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189" name="Google Shape;4189;p297"/>
            <p:cNvSpPr txBox="1"/>
            <p:nvPr/>
          </p:nvSpPr>
          <p:spPr>
            <a:xfrm>
              <a:off x="3315869"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190" name="Google Shape;4190;p297"/>
            <p:cNvSpPr txBox="1"/>
            <p:nvPr/>
          </p:nvSpPr>
          <p:spPr>
            <a:xfrm>
              <a:off x="5225949"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4191" name="Google Shape;4191;p297"/>
            <p:cNvSpPr txBox="1"/>
            <p:nvPr/>
          </p:nvSpPr>
          <p:spPr>
            <a:xfrm>
              <a:off x="7168257"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4192" name="Google Shape;4192;p297"/>
          <p:cNvSpPr txBox="1">
            <a:spLocks noGrp="1"/>
          </p:cNvSpPr>
          <p:nvPr>
            <p:ph type="body" idx="1"/>
          </p:nvPr>
        </p:nvSpPr>
        <p:spPr>
          <a:xfrm>
            <a:off x="590581" y="1746274"/>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3" name="Google Shape;4193;p297"/>
          <p:cNvSpPr txBox="1">
            <a:spLocks noGrp="1"/>
          </p:cNvSpPr>
          <p:nvPr>
            <p:ph type="body" idx="2"/>
          </p:nvPr>
        </p:nvSpPr>
        <p:spPr>
          <a:xfrm>
            <a:off x="2539407" y="3425008"/>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4" name="Google Shape;4194;p297"/>
          <p:cNvSpPr txBox="1">
            <a:spLocks noGrp="1"/>
          </p:cNvSpPr>
          <p:nvPr>
            <p:ph type="body" idx="3"/>
          </p:nvPr>
        </p:nvSpPr>
        <p:spPr>
          <a:xfrm>
            <a:off x="6404724" y="3425008"/>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5" name="Google Shape;4195;p297"/>
          <p:cNvSpPr txBox="1">
            <a:spLocks noGrp="1"/>
          </p:cNvSpPr>
          <p:nvPr>
            <p:ph type="body" idx="4"/>
          </p:nvPr>
        </p:nvSpPr>
        <p:spPr>
          <a:xfrm>
            <a:off x="4455898" y="1746274"/>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6" name="Google Shape;4196;p29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7" name="Google Shape;4197;p29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4198"/>
        <p:cNvGrpSpPr/>
        <p:nvPr/>
      </p:nvGrpSpPr>
      <p:grpSpPr>
        <a:xfrm>
          <a:off x="0" y="0"/>
          <a:ext cx="0" cy="0"/>
          <a:chOff x="0" y="0"/>
          <a:chExt cx="0" cy="0"/>
        </a:xfrm>
      </p:grpSpPr>
      <p:pic>
        <p:nvPicPr>
          <p:cNvPr id="4199" name="Google Shape;4199;p298"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200" name="Google Shape;4200;p298"/>
          <p:cNvSpPr/>
          <p:nvPr/>
        </p:nvSpPr>
        <p:spPr>
          <a:xfrm>
            <a:off x="775398" y="1631221"/>
            <a:ext cx="940500" cy="940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01" name="Google Shape;4201;p298"/>
          <p:cNvSpPr/>
          <p:nvPr/>
        </p:nvSpPr>
        <p:spPr>
          <a:xfrm>
            <a:off x="777473" y="3291039"/>
            <a:ext cx="940500" cy="9405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02" name="Google Shape;4202;p298"/>
          <p:cNvSpPr/>
          <p:nvPr/>
        </p:nvSpPr>
        <p:spPr>
          <a:xfrm>
            <a:off x="5148140" y="1631221"/>
            <a:ext cx="940500" cy="9405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03" name="Google Shape;4203;p298"/>
          <p:cNvSpPr/>
          <p:nvPr/>
        </p:nvSpPr>
        <p:spPr>
          <a:xfrm>
            <a:off x="5150215" y="3291039"/>
            <a:ext cx="940500" cy="940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04" name="Google Shape;4204;p298"/>
          <p:cNvSpPr txBox="1">
            <a:spLocks noGrp="1"/>
          </p:cNvSpPr>
          <p:nvPr>
            <p:ph type="body" idx="1"/>
          </p:nvPr>
        </p:nvSpPr>
        <p:spPr>
          <a:xfrm>
            <a:off x="1877630" y="1703516"/>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05" name="Google Shape;4205;p298"/>
          <p:cNvSpPr txBox="1">
            <a:spLocks noGrp="1"/>
          </p:cNvSpPr>
          <p:nvPr>
            <p:ph type="body" idx="2"/>
          </p:nvPr>
        </p:nvSpPr>
        <p:spPr>
          <a:xfrm>
            <a:off x="6243215" y="1703516"/>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06" name="Google Shape;4206;p298"/>
          <p:cNvSpPr txBox="1">
            <a:spLocks noGrp="1"/>
          </p:cNvSpPr>
          <p:nvPr>
            <p:ph type="body" idx="3"/>
          </p:nvPr>
        </p:nvSpPr>
        <p:spPr>
          <a:xfrm>
            <a:off x="1877630" y="3365327"/>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07" name="Google Shape;4207;p298"/>
          <p:cNvSpPr txBox="1">
            <a:spLocks noGrp="1"/>
          </p:cNvSpPr>
          <p:nvPr>
            <p:ph type="body" idx="4"/>
          </p:nvPr>
        </p:nvSpPr>
        <p:spPr>
          <a:xfrm>
            <a:off x="6243215" y="3365327"/>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08" name="Google Shape;4208;p298"/>
          <p:cNvSpPr>
            <a:spLocks noGrp="1"/>
          </p:cNvSpPr>
          <p:nvPr>
            <p:ph type="pic" idx="5"/>
          </p:nvPr>
        </p:nvSpPr>
        <p:spPr>
          <a:xfrm>
            <a:off x="784630" y="1640956"/>
            <a:ext cx="931200" cy="930900"/>
          </a:xfrm>
          <a:prstGeom prst="rect">
            <a:avLst/>
          </a:prstGeom>
          <a:noFill/>
          <a:ln>
            <a:noFill/>
          </a:ln>
        </p:spPr>
      </p:sp>
      <p:sp>
        <p:nvSpPr>
          <p:cNvPr id="4209" name="Google Shape;4209;p298"/>
          <p:cNvSpPr>
            <a:spLocks noGrp="1"/>
          </p:cNvSpPr>
          <p:nvPr>
            <p:ph type="pic" idx="6"/>
          </p:nvPr>
        </p:nvSpPr>
        <p:spPr>
          <a:xfrm>
            <a:off x="5150215" y="1640956"/>
            <a:ext cx="931200" cy="930900"/>
          </a:xfrm>
          <a:prstGeom prst="rect">
            <a:avLst/>
          </a:prstGeom>
          <a:noFill/>
          <a:ln>
            <a:noFill/>
          </a:ln>
        </p:spPr>
      </p:sp>
      <p:sp>
        <p:nvSpPr>
          <p:cNvPr id="4210" name="Google Shape;4210;p298"/>
          <p:cNvSpPr>
            <a:spLocks noGrp="1"/>
          </p:cNvSpPr>
          <p:nvPr>
            <p:ph type="pic" idx="7"/>
          </p:nvPr>
        </p:nvSpPr>
        <p:spPr>
          <a:xfrm>
            <a:off x="784630" y="3302767"/>
            <a:ext cx="931200" cy="930900"/>
          </a:xfrm>
          <a:prstGeom prst="rect">
            <a:avLst/>
          </a:prstGeom>
          <a:noFill/>
          <a:ln>
            <a:noFill/>
          </a:ln>
        </p:spPr>
      </p:sp>
      <p:sp>
        <p:nvSpPr>
          <p:cNvPr id="4211" name="Google Shape;4211;p298"/>
          <p:cNvSpPr>
            <a:spLocks noGrp="1"/>
          </p:cNvSpPr>
          <p:nvPr>
            <p:ph type="pic" idx="8"/>
          </p:nvPr>
        </p:nvSpPr>
        <p:spPr>
          <a:xfrm>
            <a:off x="5150215" y="3302767"/>
            <a:ext cx="931200" cy="930900"/>
          </a:xfrm>
          <a:prstGeom prst="rect">
            <a:avLst/>
          </a:prstGeom>
          <a:noFill/>
          <a:ln>
            <a:noFill/>
          </a:ln>
        </p:spPr>
      </p:sp>
      <p:sp>
        <p:nvSpPr>
          <p:cNvPr id="4212" name="Google Shape;4212;p29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3" name="Google Shape;4213;p29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4214"/>
        <p:cNvGrpSpPr/>
        <p:nvPr/>
      </p:nvGrpSpPr>
      <p:grpSpPr>
        <a:xfrm>
          <a:off x="0" y="0"/>
          <a:ext cx="0" cy="0"/>
          <a:chOff x="0" y="0"/>
          <a:chExt cx="0" cy="0"/>
        </a:xfrm>
      </p:grpSpPr>
      <p:pic>
        <p:nvPicPr>
          <p:cNvPr id="4215" name="Google Shape;4215;p299"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4216" name="Google Shape;4216;p299"/>
          <p:cNvGrpSpPr/>
          <p:nvPr/>
        </p:nvGrpSpPr>
        <p:grpSpPr>
          <a:xfrm>
            <a:off x="0" y="2399230"/>
            <a:ext cx="9144000" cy="2349714"/>
            <a:chOff x="0" y="2182920"/>
            <a:chExt cx="9144000" cy="2349714"/>
          </a:xfrm>
        </p:grpSpPr>
        <p:sp>
          <p:nvSpPr>
            <p:cNvPr id="4217" name="Google Shape;4217;p299"/>
            <p:cNvSpPr/>
            <p:nvPr/>
          </p:nvSpPr>
          <p:spPr>
            <a:xfrm>
              <a:off x="0" y="2689734"/>
              <a:ext cx="9144000" cy="18429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218" name="Google Shape;4218;p299"/>
            <p:cNvGrpSpPr/>
            <p:nvPr/>
          </p:nvGrpSpPr>
          <p:grpSpPr>
            <a:xfrm>
              <a:off x="1229347" y="2182920"/>
              <a:ext cx="6685341" cy="1002300"/>
              <a:chOff x="976268" y="2064936"/>
              <a:chExt cx="6685341" cy="1002300"/>
            </a:xfrm>
          </p:grpSpPr>
          <p:sp>
            <p:nvSpPr>
              <p:cNvPr id="4219" name="Google Shape;4219;p299"/>
              <p:cNvSpPr/>
              <p:nvPr/>
            </p:nvSpPr>
            <p:spPr>
              <a:xfrm>
                <a:off x="976268"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20" name="Google Shape;4220;p299"/>
              <p:cNvSpPr/>
              <p:nvPr/>
            </p:nvSpPr>
            <p:spPr>
              <a:xfrm>
                <a:off x="381778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21" name="Google Shape;4221;p299"/>
              <p:cNvSpPr/>
              <p:nvPr/>
            </p:nvSpPr>
            <p:spPr>
              <a:xfrm>
                <a:off x="665930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222" name="Google Shape;4222;p299"/>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23" name="Google Shape;4223;p299"/>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24" name="Google Shape;4224;p299"/>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25" name="Google Shape;4225;p299"/>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26" name="Google Shape;4226;p299"/>
          <p:cNvSpPr>
            <a:spLocks noGrp="1"/>
          </p:cNvSpPr>
          <p:nvPr>
            <p:ph type="pic" idx="5"/>
          </p:nvPr>
        </p:nvSpPr>
        <p:spPr>
          <a:xfrm>
            <a:off x="1460973" y="2631002"/>
            <a:ext cx="539100" cy="538800"/>
          </a:xfrm>
          <a:prstGeom prst="rect">
            <a:avLst/>
          </a:prstGeom>
          <a:noFill/>
          <a:ln>
            <a:noFill/>
          </a:ln>
        </p:spPr>
      </p:sp>
      <p:sp>
        <p:nvSpPr>
          <p:cNvPr id="4227" name="Google Shape;4227;p299"/>
          <p:cNvSpPr>
            <a:spLocks noGrp="1"/>
          </p:cNvSpPr>
          <p:nvPr>
            <p:ph type="pic" idx="6"/>
          </p:nvPr>
        </p:nvSpPr>
        <p:spPr>
          <a:xfrm>
            <a:off x="4302493" y="2631002"/>
            <a:ext cx="539100" cy="538800"/>
          </a:xfrm>
          <a:prstGeom prst="rect">
            <a:avLst/>
          </a:prstGeom>
          <a:noFill/>
          <a:ln>
            <a:noFill/>
          </a:ln>
        </p:spPr>
      </p:sp>
      <p:sp>
        <p:nvSpPr>
          <p:cNvPr id="4228" name="Google Shape;4228;p299"/>
          <p:cNvSpPr>
            <a:spLocks noGrp="1"/>
          </p:cNvSpPr>
          <p:nvPr>
            <p:ph type="pic" idx="7"/>
          </p:nvPr>
        </p:nvSpPr>
        <p:spPr>
          <a:xfrm>
            <a:off x="7144013" y="2631002"/>
            <a:ext cx="539100" cy="538800"/>
          </a:xfrm>
          <a:prstGeom prst="rect">
            <a:avLst/>
          </a:prstGeom>
          <a:noFill/>
          <a:ln>
            <a:noFill/>
          </a:ln>
        </p:spPr>
      </p:sp>
      <p:sp>
        <p:nvSpPr>
          <p:cNvPr id="4229" name="Google Shape;4229;p29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0" name="Google Shape;4230;p29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4231"/>
        <p:cNvGrpSpPr/>
        <p:nvPr/>
      </p:nvGrpSpPr>
      <p:grpSpPr>
        <a:xfrm>
          <a:off x="0" y="0"/>
          <a:ext cx="0" cy="0"/>
          <a:chOff x="0" y="0"/>
          <a:chExt cx="0" cy="0"/>
        </a:xfrm>
      </p:grpSpPr>
      <p:grpSp>
        <p:nvGrpSpPr>
          <p:cNvPr id="4232" name="Google Shape;4232;p300"/>
          <p:cNvGrpSpPr/>
          <p:nvPr/>
        </p:nvGrpSpPr>
        <p:grpSpPr>
          <a:xfrm>
            <a:off x="3138739" y="1728182"/>
            <a:ext cx="2866558" cy="2848948"/>
            <a:chOff x="-15798" y="0"/>
            <a:chExt cx="2571596" cy="2555798"/>
          </a:xfrm>
        </p:grpSpPr>
        <p:sp>
          <p:nvSpPr>
            <p:cNvPr id="4233" name="Google Shape;4233;p300"/>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4234" name="Google Shape;4234;p300"/>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4235" name="Google Shape;4235;p300"/>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4236" name="Google Shape;4236;p300"/>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4237" name="Google Shape;4237;p300"/>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4238" name="Google Shape;4238;p300"/>
          <p:cNvSpPr txBox="1">
            <a:spLocks noGrp="1"/>
          </p:cNvSpPr>
          <p:nvPr>
            <p:ph type="body" idx="1"/>
          </p:nvPr>
        </p:nvSpPr>
        <p:spPr>
          <a:xfrm>
            <a:off x="1549682" y="736524"/>
            <a:ext cx="6044700" cy="407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39" name="Google Shape;4239;p300"/>
          <p:cNvSpPr txBox="1">
            <a:spLocks noGrp="1"/>
          </p:cNvSpPr>
          <p:nvPr>
            <p:ph type="body" idx="2"/>
          </p:nvPr>
        </p:nvSpPr>
        <p:spPr>
          <a:xfrm>
            <a:off x="1040895"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40" name="Google Shape;4240;p300"/>
          <p:cNvSpPr txBox="1">
            <a:spLocks noGrp="1"/>
          </p:cNvSpPr>
          <p:nvPr>
            <p:ph type="body" idx="3"/>
          </p:nvPr>
        </p:nvSpPr>
        <p:spPr>
          <a:xfrm>
            <a:off x="1040895"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41" name="Google Shape;4241;p300"/>
          <p:cNvSpPr txBox="1">
            <a:spLocks noGrp="1"/>
          </p:cNvSpPr>
          <p:nvPr>
            <p:ph type="body" idx="4"/>
          </p:nvPr>
        </p:nvSpPr>
        <p:spPr>
          <a:xfrm>
            <a:off x="1040895"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42" name="Google Shape;4242;p300"/>
          <p:cNvSpPr txBox="1">
            <a:spLocks noGrp="1"/>
          </p:cNvSpPr>
          <p:nvPr>
            <p:ph type="body" idx="5"/>
          </p:nvPr>
        </p:nvSpPr>
        <p:spPr>
          <a:xfrm>
            <a:off x="1040895"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43" name="Google Shape;4243;p300"/>
          <p:cNvSpPr txBox="1">
            <a:spLocks noGrp="1"/>
          </p:cNvSpPr>
          <p:nvPr>
            <p:ph type="body" idx="6"/>
          </p:nvPr>
        </p:nvSpPr>
        <p:spPr>
          <a:xfrm>
            <a:off x="6490891"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44" name="Google Shape;4244;p300"/>
          <p:cNvSpPr txBox="1">
            <a:spLocks noGrp="1"/>
          </p:cNvSpPr>
          <p:nvPr>
            <p:ph type="body" idx="7"/>
          </p:nvPr>
        </p:nvSpPr>
        <p:spPr>
          <a:xfrm>
            <a:off x="6490891"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45" name="Google Shape;4245;p300"/>
          <p:cNvSpPr txBox="1">
            <a:spLocks noGrp="1"/>
          </p:cNvSpPr>
          <p:nvPr>
            <p:ph type="body" idx="8"/>
          </p:nvPr>
        </p:nvSpPr>
        <p:spPr>
          <a:xfrm>
            <a:off x="6490891"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46" name="Google Shape;4246;p300"/>
          <p:cNvSpPr txBox="1">
            <a:spLocks noGrp="1"/>
          </p:cNvSpPr>
          <p:nvPr>
            <p:ph type="body" idx="9"/>
          </p:nvPr>
        </p:nvSpPr>
        <p:spPr>
          <a:xfrm>
            <a:off x="6490891"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47" name="Google Shape;4247;p300"/>
          <p:cNvSpPr txBox="1">
            <a:spLocks noGrp="1"/>
          </p:cNvSpPr>
          <p:nvPr>
            <p:ph type="body" idx="13"/>
          </p:nvPr>
        </p:nvSpPr>
        <p:spPr>
          <a:xfrm>
            <a:off x="3656236"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48" name="Google Shape;4248;p300"/>
          <p:cNvSpPr txBox="1">
            <a:spLocks noGrp="1"/>
          </p:cNvSpPr>
          <p:nvPr>
            <p:ph type="body" idx="14"/>
          </p:nvPr>
        </p:nvSpPr>
        <p:spPr>
          <a:xfrm>
            <a:off x="4763142"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49" name="Google Shape;4249;p300"/>
          <p:cNvSpPr txBox="1">
            <a:spLocks noGrp="1"/>
          </p:cNvSpPr>
          <p:nvPr>
            <p:ph type="body" idx="15"/>
          </p:nvPr>
        </p:nvSpPr>
        <p:spPr>
          <a:xfrm>
            <a:off x="3656236"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50" name="Google Shape;4250;p300"/>
          <p:cNvSpPr txBox="1">
            <a:spLocks noGrp="1"/>
          </p:cNvSpPr>
          <p:nvPr>
            <p:ph type="body" idx="16"/>
          </p:nvPr>
        </p:nvSpPr>
        <p:spPr>
          <a:xfrm>
            <a:off x="4763142"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4251"/>
        <p:cNvGrpSpPr/>
        <p:nvPr/>
      </p:nvGrpSpPr>
      <p:grpSpPr>
        <a:xfrm>
          <a:off x="0" y="0"/>
          <a:ext cx="0" cy="0"/>
          <a:chOff x="0" y="0"/>
          <a:chExt cx="0" cy="0"/>
        </a:xfrm>
      </p:grpSpPr>
      <p:grpSp>
        <p:nvGrpSpPr>
          <p:cNvPr id="4252" name="Google Shape;4252;p301"/>
          <p:cNvGrpSpPr/>
          <p:nvPr/>
        </p:nvGrpSpPr>
        <p:grpSpPr>
          <a:xfrm>
            <a:off x="3138739" y="1728182"/>
            <a:ext cx="2866558" cy="2848948"/>
            <a:chOff x="-15798" y="0"/>
            <a:chExt cx="2571596" cy="2555798"/>
          </a:xfrm>
        </p:grpSpPr>
        <p:sp>
          <p:nvSpPr>
            <p:cNvPr id="4253" name="Google Shape;4253;p301"/>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4254" name="Google Shape;4254;p301"/>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4255" name="Google Shape;4255;p301"/>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4256" name="Google Shape;4256;p301"/>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4257" name="Google Shape;4257;p301"/>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4258" name="Google Shape;4258;p301"/>
          <p:cNvSpPr txBox="1">
            <a:spLocks noGrp="1"/>
          </p:cNvSpPr>
          <p:nvPr>
            <p:ph type="body" idx="1"/>
          </p:nvPr>
        </p:nvSpPr>
        <p:spPr>
          <a:xfrm>
            <a:off x="1549682" y="736524"/>
            <a:ext cx="6044700" cy="407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59" name="Google Shape;4259;p301"/>
          <p:cNvSpPr txBox="1">
            <a:spLocks noGrp="1"/>
          </p:cNvSpPr>
          <p:nvPr>
            <p:ph type="body" idx="2"/>
          </p:nvPr>
        </p:nvSpPr>
        <p:spPr>
          <a:xfrm>
            <a:off x="1040895"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60" name="Google Shape;4260;p301"/>
          <p:cNvSpPr txBox="1">
            <a:spLocks noGrp="1"/>
          </p:cNvSpPr>
          <p:nvPr>
            <p:ph type="body" idx="3"/>
          </p:nvPr>
        </p:nvSpPr>
        <p:spPr>
          <a:xfrm>
            <a:off x="1040895"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61" name="Google Shape;4261;p301"/>
          <p:cNvSpPr txBox="1">
            <a:spLocks noGrp="1"/>
          </p:cNvSpPr>
          <p:nvPr>
            <p:ph type="body" idx="4"/>
          </p:nvPr>
        </p:nvSpPr>
        <p:spPr>
          <a:xfrm>
            <a:off x="1040895"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62" name="Google Shape;4262;p301"/>
          <p:cNvSpPr txBox="1">
            <a:spLocks noGrp="1"/>
          </p:cNvSpPr>
          <p:nvPr>
            <p:ph type="body" idx="5"/>
          </p:nvPr>
        </p:nvSpPr>
        <p:spPr>
          <a:xfrm>
            <a:off x="1040895"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63" name="Google Shape;4263;p301"/>
          <p:cNvSpPr txBox="1">
            <a:spLocks noGrp="1"/>
          </p:cNvSpPr>
          <p:nvPr>
            <p:ph type="body" idx="6"/>
          </p:nvPr>
        </p:nvSpPr>
        <p:spPr>
          <a:xfrm>
            <a:off x="6490891"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64" name="Google Shape;4264;p301"/>
          <p:cNvSpPr txBox="1">
            <a:spLocks noGrp="1"/>
          </p:cNvSpPr>
          <p:nvPr>
            <p:ph type="body" idx="7"/>
          </p:nvPr>
        </p:nvSpPr>
        <p:spPr>
          <a:xfrm>
            <a:off x="6490891"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65" name="Google Shape;4265;p301"/>
          <p:cNvSpPr txBox="1">
            <a:spLocks noGrp="1"/>
          </p:cNvSpPr>
          <p:nvPr>
            <p:ph type="body" idx="8"/>
          </p:nvPr>
        </p:nvSpPr>
        <p:spPr>
          <a:xfrm>
            <a:off x="6490891"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66" name="Google Shape;4266;p301"/>
          <p:cNvSpPr txBox="1">
            <a:spLocks noGrp="1"/>
          </p:cNvSpPr>
          <p:nvPr>
            <p:ph type="body" idx="9"/>
          </p:nvPr>
        </p:nvSpPr>
        <p:spPr>
          <a:xfrm>
            <a:off x="6490891"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67" name="Google Shape;4267;p301"/>
          <p:cNvSpPr txBox="1">
            <a:spLocks noGrp="1"/>
          </p:cNvSpPr>
          <p:nvPr>
            <p:ph type="body" idx="13"/>
          </p:nvPr>
        </p:nvSpPr>
        <p:spPr>
          <a:xfrm>
            <a:off x="3656236"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68" name="Google Shape;4268;p301"/>
          <p:cNvSpPr txBox="1">
            <a:spLocks noGrp="1"/>
          </p:cNvSpPr>
          <p:nvPr>
            <p:ph type="body" idx="14"/>
          </p:nvPr>
        </p:nvSpPr>
        <p:spPr>
          <a:xfrm>
            <a:off x="4763142"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69" name="Google Shape;4269;p301"/>
          <p:cNvSpPr txBox="1">
            <a:spLocks noGrp="1"/>
          </p:cNvSpPr>
          <p:nvPr>
            <p:ph type="body" idx="15"/>
          </p:nvPr>
        </p:nvSpPr>
        <p:spPr>
          <a:xfrm>
            <a:off x="3656236"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70" name="Google Shape;4270;p301"/>
          <p:cNvSpPr txBox="1">
            <a:spLocks noGrp="1"/>
          </p:cNvSpPr>
          <p:nvPr>
            <p:ph type="body" idx="16"/>
          </p:nvPr>
        </p:nvSpPr>
        <p:spPr>
          <a:xfrm>
            <a:off x="4763142"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4271"/>
        <p:cNvGrpSpPr/>
        <p:nvPr/>
      </p:nvGrpSpPr>
      <p:grpSpPr>
        <a:xfrm>
          <a:off x="0" y="0"/>
          <a:ext cx="0" cy="0"/>
          <a:chOff x="0" y="0"/>
          <a:chExt cx="0" cy="0"/>
        </a:xfrm>
      </p:grpSpPr>
      <p:pic>
        <p:nvPicPr>
          <p:cNvPr id="4272" name="Google Shape;4272;p30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4273" name="Google Shape;4273;p302"/>
          <p:cNvGrpSpPr/>
          <p:nvPr/>
        </p:nvGrpSpPr>
        <p:grpSpPr>
          <a:xfrm>
            <a:off x="2525236" y="825418"/>
            <a:ext cx="4093610" cy="4069126"/>
            <a:chOff x="2519466" y="821088"/>
            <a:chExt cx="4348428" cy="4322420"/>
          </a:xfrm>
        </p:grpSpPr>
        <p:sp>
          <p:nvSpPr>
            <p:cNvPr id="4274" name="Google Shape;4274;p302"/>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4275" name="Google Shape;4275;p302"/>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4276" name="Google Shape;4276;p302"/>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4277" name="Google Shape;4277;p302"/>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4278" name="Google Shape;4278;p302"/>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4279" name="Google Shape;4279;p302"/>
            <p:cNvSpPr/>
            <p:nvPr/>
          </p:nvSpPr>
          <p:spPr>
            <a:xfrm>
              <a:off x="4284700" y="2556862"/>
              <a:ext cx="825900" cy="825900"/>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4280" name="Google Shape;4280;p302"/>
          <p:cNvSpPr txBox="1">
            <a:spLocks noGrp="1"/>
          </p:cNvSpPr>
          <p:nvPr>
            <p:ph type="body" idx="1"/>
          </p:nvPr>
        </p:nvSpPr>
        <p:spPr>
          <a:xfrm>
            <a:off x="3875292" y="1277417"/>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81" name="Google Shape;4281;p302"/>
          <p:cNvSpPr txBox="1">
            <a:spLocks noGrp="1"/>
          </p:cNvSpPr>
          <p:nvPr>
            <p:ph type="body" idx="2"/>
          </p:nvPr>
        </p:nvSpPr>
        <p:spPr>
          <a:xfrm>
            <a:off x="2696436" y="265899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82" name="Google Shape;4282;p302"/>
          <p:cNvSpPr txBox="1">
            <a:spLocks noGrp="1"/>
          </p:cNvSpPr>
          <p:nvPr>
            <p:ph type="body" idx="3"/>
          </p:nvPr>
        </p:nvSpPr>
        <p:spPr>
          <a:xfrm>
            <a:off x="5061839" y="264591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83" name="Google Shape;4283;p302"/>
          <p:cNvSpPr txBox="1">
            <a:spLocks noGrp="1"/>
          </p:cNvSpPr>
          <p:nvPr>
            <p:ph type="body" idx="4"/>
          </p:nvPr>
        </p:nvSpPr>
        <p:spPr>
          <a:xfrm>
            <a:off x="3890758" y="3936168"/>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84" name="Google Shape;4284;p30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5" name="Google Shape;4285;p30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4286"/>
        <p:cNvGrpSpPr/>
        <p:nvPr/>
      </p:nvGrpSpPr>
      <p:grpSpPr>
        <a:xfrm>
          <a:off x="0" y="0"/>
          <a:ext cx="0" cy="0"/>
          <a:chOff x="0" y="0"/>
          <a:chExt cx="0" cy="0"/>
        </a:xfrm>
      </p:grpSpPr>
      <p:pic>
        <p:nvPicPr>
          <p:cNvPr id="4287" name="Google Shape;4287;p30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4288" name="Google Shape;4288;p303"/>
          <p:cNvGrpSpPr/>
          <p:nvPr/>
        </p:nvGrpSpPr>
        <p:grpSpPr>
          <a:xfrm>
            <a:off x="2525236" y="825418"/>
            <a:ext cx="4093610" cy="4069126"/>
            <a:chOff x="2519466" y="821088"/>
            <a:chExt cx="4348428" cy="4322420"/>
          </a:xfrm>
        </p:grpSpPr>
        <p:sp>
          <p:nvSpPr>
            <p:cNvPr id="4289" name="Google Shape;4289;p303"/>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4290" name="Google Shape;4290;p303"/>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4291" name="Google Shape;4291;p303"/>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4292" name="Google Shape;4292;p303"/>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4293" name="Google Shape;4293;p303"/>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4294" name="Google Shape;4294;p303"/>
            <p:cNvSpPr/>
            <p:nvPr/>
          </p:nvSpPr>
          <p:spPr>
            <a:xfrm>
              <a:off x="4284700" y="2556862"/>
              <a:ext cx="825900" cy="825900"/>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4295" name="Google Shape;4295;p303"/>
          <p:cNvSpPr txBox="1">
            <a:spLocks noGrp="1"/>
          </p:cNvSpPr>
          <p:nvPr>
            <p:ph type="body" idx="1"/>
          </p:nvPr>
        </p:nvSpPr>
        <p:spPr>
          <a:xfrm>
            <a:off x="3875292" y="1277417"/>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96" name="Google Shape;4296;p303"/>
          <p:cNvSpPr txBox="1">
            <a:spLocks noGrp="1"/>
          </p:cNvSpPr>
          <p:nvPr>
            <p:ph type="body" idx="2"/>
          </p:nvPr>
        </p:nvSpPr>
        <p:spPr>
          <a:xfrm>
            <a:off x="2696436" y="265899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97" name="Google Shape;4297;p303"/>
          <p:cNvSpPr txBox="1">
            <a:spLocks noGrp="1"/>
          </p:cNvSpPr>
          <p:nvPr>
            <p:ph type="body" idx="3"/>
          </p:nvPr>
        </p:nvSpPr>
        <p:spPr>
          <a:xfrm>
            <a:off x="5061839" y="264591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98" name="Google Shape;4298;p303"/>
          <p:cNvSpPr txBox="1">
            <a:spLocks noGrp="1"/>
          </p:cNvSpPr>
          <p:nvPr>
            <p:ph type="body" idx="4"/>
          </p:nvPr>
        </p:nvSpPr>
        <p:spPr>
          <a:xfrm>
            <a:off x="3890758" y="3936168"/>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99" name="Google Shape;4299;p30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0" name="Google Shape;4300;p30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200"/>
        <p:cNvGrpSpPr/>
        <p:nvPr/>
      </p:nvGrpSpPr>
      <p:grpSpPr>
        <a:xfrm>
          <a:off x="0" y="0"/>
          <a:ext cx="0" cy="0"/>
          <a:chOff x="0" y="0"/>
          <a:chExt cx="0" cy="0"/>
        </a:xfrm>
      </p:grpSpPr>
      <p:pic>
        <p:nvPicPr>
          <p:cNvPr id="201" name="Google Shape;201;p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202" name="Google Shape;202;p3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 name="Google Shape;203;p3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4" name="Google Shape;204;p32"/>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205" name="Google Shape;205;p32"/>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06" name="Google Shape;206;p32"/>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207" name="Google Shape;207;p32"/>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4301"/>
        <p:cNvGrpSpPr/>
        <p:nvPr/>
      </p:nvGrpSpPr>
      <p:grpSpPr>
        <a:xfrm>
          <a:off x="0" y="0"/>
          <a:ext cx="0" cy="0"/>
          <a:chOff x="0" y="0"/>
          <a:chExt cx="0" cy="0"/>
        </a:xfrm>
      </p:grpSpPr>
      <p:pic>
        <p:nvPicPr>
          <p:cNvPr id="4302" name="Google Shape;4302;p304"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4303" name="Google Shape;4303;p30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4" name="Google Shape;4304;p30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305" name="Google Shape;4305;p304"/>
          <p:cNvGrpSpPr/>
          <p:nvPr/>
        </p:nvGrpSpPr>
        <p:grpSpPr>
          <a:xfrm>
            <a:off x="881569" y="2193816"/>
            <a:ext cx="397940" cy="646603"/>
            <a:chOff x="1400848" y="1624076"/>
            <a:chExt cx="560401" cy="910580"/>
          </a:xfrm>
        </p:grpSpPr>
        <p:grpSp>
          <p:nvGrpSpPr>
            <p:cNvPr id="4306" name="Google Shape;4306;p304"/>
            <p:cNvGrpSpPr/>
            <p:nvPr/>
          </p:nvGrpSpPr>
          <p:grpSpPr>
            <a:xfrm>
              <a:off x="1400848" y="1624076"/>
              <a:ext cx="560401" cy="825182"/>
              <a:chOff x="1342860" y="1647676"/>
              <a:chExt cx="560401" cy="825182"/>
            </a:xfrm>
          </p:grpSpPr>
          <p:sp>
            <p:nvSpPr>
              <p:cNvPr id="4307" name="Google Shape;4307;p304"/>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8" name="Google Shape;4308;p304"/>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309" name="Google Shape;4309;p304"/>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310" name="Google Shape;4310;p304"/>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311" name="Google Shape;4311;p304"/>
          <p:cNvGrpSpPr/>
          <p:nvPr/>
        </p:nvGrpSpPr>
        <p:grpSpPr>
          <a:xfrm>
            <a:off x="2622593" y="2193816"/>
            <a:ext cx="397940" cy="646603"/>
            <a:chOff x="1400848" y="1624076"/>
            <a:chExt cx="560401" cy="910580"/>
          </a:xfrm>
        </p:grpSpPr>
        <p:grpSp>
          <p:nvGrpSpPr>
            <p:cNvPr id="4312" name="Google Shape;4312;p304"/>
            <p:cNvGrpSpPr/>
            <p:nvPr/>
          </p:nvGrpSpPr>
          <p:grpSpPr>
            <a:xfrm>
              <a:off x="1400848" y="1624076"/>
              <a:ext cx="560401" cy="825182"/>
              <a:chOff x="1342860" y="1647676"/>
              <a:chExt cx="560401" cy="825182"/>
            </a:xfrm>
          </p:grpSpPr>
          <p:sp>
            <p:nvSpPr>
              <p:cNvPr id="4313" name="Google Shape;4313;p304"/>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14" name="Google Shape;4314;p304"/>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315" name="Google Shape;4315;p304"/>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316" name="Google Shape;4316;p304"/>
            <p:cNvSpPr/>
            <p:nvPr/>
          </p:nvSpPr>
          <p:spPr>
            <a:xfrm rot="2700000">
              <a:off x="1559921" y="1891829"/>
              <a:ext cx="242255" cy="242255"/>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317" name="Google Shape;4317;p304"/>
          <p:cNvGrpSpPr/>
          <p:nvPr/>
        </p:nvGrpSpPr>
        <p:grpSpPr>
          <a:xfrm>
            <a:off x="4363617" y="2193816"/>
            <a:ext cx="397940" cy="646603"/>
            <a:chOff x="1400848" y="1624076"/>
            <a:chExt cx="560401" cy="910580"/>
          </a:xfrm>
        </p:grpSpPr>
        <p:grpSp>
          <p:nvGrpSpPr>
            <p:cNvPr id="4318" name="Google Shape;4318;p304"/>
            <p:cNvGrpSpPr/>
            <p:nvPr/>
          </p:nvGrpSpPr>
          <p:grpSpPr>
            <a:xfrm>
              <a:off x="1400848" y="1624076"/>
              <a:ext cx="560401" cy="825182"/>
              <a:chOff x="1342860" y="1647676"/>
              <a:chExt cx="560401" cy="825182"/>
            </a:xfrm>
          </p:grpSpPr>
          <p:sp>
            <p:nvSpPr>
              <p:cNvPr id="4319" name="Google Shape;4319;p304"/>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20" name="Google Shape;4320;p304"/>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321" name="Google Shape;4321;p304"/>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322" name="Google Shape;4322;p304"/>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323" name="Google Shape;4323;p304"/>
          <p:cNvGrpSpPr/>
          <p:nvPr/>
        </p:nvGrpSpPr>
        <p:grpSpPr>
          <a:xfrm>
            <a:off x="6104641" y="2193816"/>
            <a:ext cx="397940" cy="646603"/>
            <a:chOff x="1400848" y="1624076"/>
            <a:chExt cx="560401" cy="910580"/>
          </a:xfrm>
        </p:grpSpPr>
        <p:grpSp>
          <p:nvGrpSpPr>
            <p:cNvPr id="4324" name="Google Shape;4324;p304"/>
            <p:cNvGrpSpPr/>
            <p:nvPr/>
          </p:nvGrpSpPr>
          <p:grpSpPr>
            <a:xfrm>
              <a:off x="1400848" y="1624076"/>
              <a:ext cx="560401" cy="825182"/>
              <a:chOff x="1342860" y="1647676"/>
              <a:chExt cx="560401" cy="825182"/>
            </a:xfrm>
          </p:grpSpPr>
          <p:sp>
            <p:nvSpPr>
              <p:cNvPr id="4325" name="Google Shape;4325;p304"/>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26" name="Google Shape;4326;p304"/>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327" name="Google Shape;4327;p304"/>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328" name="Google Shape;4328;p304"/>
            <p:cNvSpPr/>
            <p:nvPr/>
          </p:nvSpPr>
          <p:spPr>
            <a:xfrm rot="2700000">
              <a:off x="1559921" y="1891829"/>
              <a:ext cx="242255" cy="242255"/>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329" name="Google Shape;4329;p304"/>
          <p:cNvGrpSpPr/>
          <p:nvPr/>
        </p:nvGrpSpPr>
        <p:grpSpPr>
          <a:xfrm>
            <a:off x="7845666" y="2193816"/>
            <a:ext cx="397940" cy="646603"/>
            <a:chOff x="1400848" y="1624076"/>
            <a:chExt cx="560401" cy="910580"/>
          </a:xfrm>
        </p:grpSpPr>
        <p:grpSp>
          <p:nvGrpSpPr>
            <p:cNvPr id="4330" name="Google Shape;4330;p304"/>
            <p:cNvGrpSpPr/>
            <p:nvPr/>
          </p:nvGrpSpPr>
          <p:grpSpPr>
            <a:xfrm>
              <a:off x="1400848" y="1624076"/>
              <a:ext cx="560401" cy="825182"/>
              <a:chOff x="1342860" y="1647676"/>
              <a:chExt cx="560401" cy="825182"/>
            </a:xfrm>
          </p:grpSpPr>
          <p:sp>
            <p:nvSpPr>
              <p:cNvPr id="4331" name="Google Shape;4331;p304"/>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32" name="Google Shape;4332;p304"/>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333" name="Google Shape;4333;p304"/>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334" name="Google Shape;4334;p304"/>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4335" name="Google Shape;4335;p304"/>
          <p:cNvSpPr txBox="1">
            <a:spLocks noGrp="1"/>
          </p:cNvSpPr>
          <p:nvPr>
            <p:ph type="body" idx="1"/>
          </p:nvPr>
        </p:nvSpPr>
        <p:spPr>
          <a:xfrm>
            <a:off x="223088"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36" name="Google Shape;4336;p304"/>
          <p:cNvSpPr txBox="1">
            <a:spLocks noGrp="1"/>
          </p:cNvSpPr>
          <p:nvPr>
            <p:ph type="body" idx="2"/>
          </p:nvPr>
        </p:nvSpPr>
        <p:spPr>
          <a:xfrm>
            <a:off x="1964112"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37" name="Google Shape;4337;p304"/>
          <p:cNvSpPr txBox="1">
            <a:spLocks noGrp="1"/>
          </p:cNvSpPr>
          <p:nvPr>
            <p:ph type="body" idx="3"/>
          </p:nvPr>
        </p:nvSpPr>
        <p:spPr>
          <a:xfrm>
            <a:off x="3705136"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38" name="Google Shape;4338;p304"/>
          <p:cNvSpPr txBox="1">
            <a:spLocks noGrp="1"/>
          </p:cNvSpPr>
          <p:nvPr>
            <p:ph type="body" idx="4"/>
          </p:nvPr>
        </p:nvSpPr>
        <p:spPr>
          <a:xfrm>
            <a:off x="5446160"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39" name="Google Shape;4339;p304"/>
          <p:cNvSpPr txBox="1">
            <a:spLocks noGrp="1"/>
          </p:cNvSpPr>
          <p:nvPr>
            <p:ph type="body" idx="5"/>
          </p:nvPr>
        </p:nvSpPr>
        <p:spPr>
          <a:xfrm>
            <a:off x="7187185"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4340"/>
        <p:cNvGrpSpPr/>
        <p:nvPr/>
      </p:nvGrpSpPr>
      <p:grpSpPr>
        <a:xfrm>
          <a:off x="0" y="0"/>
          <a:ext cx="0" cy="0"/>
          <a:chOff x="0" y="0"/>
          <a:chExt cx="0" cy="0"/>
        </a:xfrm>
      </p:grpSpPr>
      <p:pic>
        <p:nvPicPr>
          <p:cNvPr id="4341" name="Google Shape;4341;p30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4342" name="Google Shape;4342;p30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43" name="Google Shape;4343;p30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344" name="Google Shape;4344;p305"/>
          <p:cNvGrpSpPr/>
          <p:nvPr/>
        </p:nvGrpSpPr>
        <p:grpSpPr>
          <a:xfrm>
            <a:off x="881569" y="2193816"/>
            <a:ext cx="7362037" cy="646603"/>
            <a:chOff x="881569" y="2219454"/>
            <a:chExt cx="7362037" cy="646603"/>
          </a:xfrm>
        </p:grpSpPr>
        <p:grpSp>
          <p:nvGrpSpPr>
            <p:cNvPr id="4345" name="Google Shape;4345;p305"/>
            <p:cNvGrpSpPr/>
            <p:nvPr/>
          </p:nvGrpSpPr>
          <p:grpSpPr>
            <a:xfrm>
              <a:off x="881569" y="2219454"/>
              <a:ext cx="397940" cy="646603"/>
              <a:chOff x="1400848" y="1624076"/>
              <a:chExt cx="560401" cy="910580"/>
            </a:xfrm>
          </p:grpSpPr>
          <p:grpSp>
            <p:nvGrpSpPr>
              <p:cNvPr id="4346" name="Google Shape;4346;p305"/>
              <p:cNvGrpSpPr/>
              <p:nvPr/>
            </p:nvGrpSpPr>
            <p:grpSpPr>
              <a:xfrm>
                <a:off x="1400848" y="1624076"/>
                <a:ext cx="560401" cy="825182"/>
                <a:chOff x="1342860" y="1647676"/>
                <a:chExt cx="560401" cy="825182"/>
              </a:xfrm>
            </p:grpSpPr>
            <p:sp>
              <p:nvSpPr>
                <p:cNvPr id="4347" name="Google Shape;4347;p305"/>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8" name="Google Shape;4348;p305"/>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349" name="Google Shape;4349;p305"/>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350" name="Google Shape;4350;p305"/>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351" name="Google Shape;4351;p305"/>
            <p:cNvGrpSpPr/>
            <p:nvPr/>
          </p:nvGrpSpPr>
          <p:grpSpPr>
            <a:xfrm>
              <a:off x="2622593" y="2219454"/>
              <a:ext cx="397940" cy="646603"/>
              <a:chOff x="1400848" y="1624076"/>
              <a:chExt cx="560401" cy="910580"/>
            </a:xfrm>
          </p:grpSpPr>
          <p:grpSp>
            <p:nvGrpSpPr>
              <p:cNvPr id="4352" name="Google Shape;4352;p305"/>
              <p:cNvGrpSpPr/>
              <p:nvPr/>
            </p:nvGrpSpPr>
            <p:grpSpPr>
              <a:xfrm>
                <a:off x="1400848" y="1624076"/>
                <a:ext cx="560401" cy="825182"/>
                <a:chOff x="1342860" y="1647676"/>
                <a:chExt cx="560401" cy="825182"/>
              </a:xfrm>
            </p:grpSpPr>
            <p:sp>
              <p:nvSpPr>
                <p:cNvPr id="4353" name="Google Shape;4353;p305"/>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54" name="Google Shape;4354;p305"/>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355" name="Google Shape;4355;p305"/>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356" name="Google Shape;4356;p305"/>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357" name="Google Shape;4357;p305"/>
            <p:cNvGrpSpPr/>
            <p:nvPr/>
          </p:nvGrpSpPr>
          <p:grpSpPr>
            <a:xfrm>
              <a:off x="4363617" y="2219454"/>
              <a:ext cx="397940" cy="646603"/>
              <a:chOff x="1400848" y="1624076"/>
              <a:chExt cx="560401" cy="910580"/>
            </a:xfrm>
          </p:grpSpPr>
          <p:grpSp>
            <p:nvGrpSpPr>
              <p:cNvPr id="4358" name="Google Shape;4358;p305"/>
              <p:cNvGrpSpPr/>
              <p:nvPr/>
            </p:nvGrpSpPr>
            <p:grpSpPr>
              <a:xfrm>
                <a:off x="1400848" y="1624076"/>
                <a:ext cx="560401" cy="825182"/>
                <a:chOff x="1342860" y="1647676"/>
                <a:chExt cx="560401" cy="825182"/>
              </a:xfrm>
            </p:grpSpPr>
            <p:sp>
              <p:nvSpPr>
                <p:cNvPr id="4359" name="Google Shape;4359;p305"/>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60" name="Google Shape;4360;p305"/>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361" name="Google Shape;4361;p305"/>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362" name="Google Shape;4362;p305"/>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363" name="Google Shape;4363;p305"/>
            <p:cNvGrpSpPr/>
            <p:nvPr/>
          </p:nvGrpSpPr>
          <p:grpSpPr>
            <a:xfrm>
              <a:off x="6104641" y="2219454"/>
              <a:ext cx="397940" cy="646603"/>
              <a:chOff x="1400848" y="1624076"/>
              <a:chExt cx="560401" cy="910580"/>
            </a:xfrm>
          </p:grpSpPr>
          <p:grpSp>
            <p:nvGrpSpPr>
              <p:cNvPr id="4364" name="Google Shape;4364;p305"/>
              <p:cNvGrpSpPr/>
              <p:nvPr/>
            </p:nvGrpSpPr>
            <p:grpSpPr>
              <a:xfrm>
                <a:off x="1400848" y="1624076"/>
                <a:ext cx="560401" cy="825182"/>
                <a:chOff x="1342860" y="1647676"/>
                <a:chExt cx="560401" cy="825182"/>
              </a:xfrm>
            </p:grpSpPr>
            <p:sp>
              <p:nvSpPr>
                <p:cNvPr id="4365" name="Google Shape;4365;p305"/>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66" name="Google Shape;4366;p305"/>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367" name="Google Shape;4367;p305"/>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368" name="Google Shape;4368;p305"/>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369" name="Google Shape;4369;p305"/>
            <p:cNvGrpSpPr/>
            <p:nvPr/>
          </p:nvGrpSpPr>
          <p:grpSpPr>
            <a:xfrm>
              <a:off x="7845666" y="2219454"/>
              <a:ext cx="397940" cy="646603"/>
              <a:chOff x="1400848" y="1624076"/>
              <a:chExt cx="560401" cy="910580"/>
            </a:xfrm>
          </p:grpSpPr>
          <p:grpSp>
            <p:nvGrpSpPr>
              <p:cNvPr id="4370" name="Google Shape;4370;p305"/>
              <p:cNvGrpSpPr/>
              <p:nvPr/>
            </p:nvGrpSpPr>
            <p:grpSpPr>
              <a:xfrm>
                <a:off x="1400848" y="1624076"/>
                <a:ext cx="560401" cy="825182"/>
                <a:chOff x="1342860" y="1647676"/>
                <a:chExt cx="560401" cy="825182"/>
              </a:xfrm>
            </p:grpSpPr>
            <p:sp>
              <p:nvSpPr>
                <p:cNvPr id="4371" name="Google Shape;4371;p305"/>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72" name="Google Shape;4372;p305"/>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373" name="Google Shape;4373;p305"/>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374" name="Google Shape;4374;p305"/>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375" name="Google Shape;4375;p305"/>
          <p:cNvSpPr txBox="1">
            <a:spLocks noGrp="1"/>
          </p:cNvSpPr>
          <p:nvPr>
            <p:ph type="body" idx="1"/>
          </p:nvPr>
        </p:nvSpPr>
        <p:spPr>
          <a:xfrm>
            <a:off x="223088"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6" name="Google Shape;4376;p305"/>
          <p:cNvSpPr txBox="1">
            <a:spLocks noGrp="1"/>
          </p:cNvSpPr>
          <p:nvPr>
            <p:ph type="body" idx="2"/>
          </p:nvPr>
        </p:nvSpPr>
        <p:spPr>
          <a:xfrm>
            <a:off x="1964112"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7" name="Google Shape;4377;p305"/>
          <p:cNvSpPr txBox="1">
            <a:spLocks noGrp="1"/>
          </p:cNvSpPr>
          <p:nvPr>
            <p:ph type="body" idx="3"/>
          </p:nvPr>
        </p:nvSpPr>
        <p:spPr>
          <a:xfrm>
            <a:off x="3705136"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8" name="Google Shape;4378;p305"/>
          <p:cNvSpPr txBox="1">
            <a:spLocks noGrp="1"/>
          </p:cNvSpPr>
          <p:nvPr>
            <p:ph type="body" idx="4"/>
          </p:nvPr>
        </p:nvSpPr>
        <p:spPr>
          <a:xfrm>
            <a:off x="5446160"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9" name="Google Shape;4379;p305"/>
          <p:cNvSpPr txBox="1">
            <a:spLocks noGrp="1"/>
          </p:cNvSpPr>
          <p:nvPr>
            <p:ph type="body" idx="5"/>
          </p:nvPr>
        </p:nvSpPr>
        <p:spPr>
          <a:xfrm>
            <a:off x="7187185"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4380"/>
        <p:cNvGrpSpPr/>
        <p:nvPr/>
      </p:nvGrpSpPr>
      <p:grpSpPr>
        <a:xfrm>
          <a:off x="0" y="0"/>
          <a:ext cx="0" cy="0"/>
          <a:chOff x="0" y="0"/>
          <a:chExt cx="0" cy="0"/>
        </a:xfrm>
      </p:grpSpPr>
      <p:pic>
        <p:nvPicPr>
          <p:cNvPr id="4381" name="Google Shape;4381;p30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4382" name="Google Shape;4382;p30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3" name="Google Shape;4383;p30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84" name="Google Shape;4384;p306"/>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4385" name="Google Shape;4385;p306"/>
          <p:cNvSpPr/>
          <p:nvPr/>
        </p:nvSpPr>
        <p:spPr>
          <a:xfrm>
            <a:off x="89548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4386" name="Google Shape;4386;p306"/>
          <p:cNvSpPr/>
          <p:nvPr/>
        </p:nvSpPr>
        <p:spPr>
          <a:xfrm>
            <a:off x="283282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4387" name="Google Shape;4387;p306"/>
          <p:cNvSpPr/>
          <p:nvPr/>
        </p:nvSpPr>
        <p:spPr>
          <a:xfrm>
            <a:off x="477016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4388" name="Google Shape;4388;p306"/>
          <p:cNvSpPr/>
          <p:nvPr/>
        </p:nvSpPr>
        <p:spPr>
          <a:xfrm>
            <a:off x="670750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4389" name="Google Shape;4389;p306"/>
          <p:cNvSpPr/>
          <p:nvPr/>
        </p:nvSpPr>
        <p:spPr>
          <a:xfrm>
            <a:off x="186415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4390" name="Google Shape;4390;p306"/>
          <p:cNvSpPr/>
          <p:nvPr/>
        </p:nvSpPr>
        <p:spPr>
          <a:xfrm>
            <a:off x="380149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4391" name="Google Shape;4391;p306"/>
          <p:cNvSpPr/>
          <p:nvPr/>
        </p:nvSpPr>
        <p:spPr>
          <a:xfrm>
            <a:off x="573883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4392" name="Google Shape;4392;p306"/>
          <p:cNvSpPr/>
          <p:nvPr/>
        </p:nvSpPr>
        <p:spPr>
          <a:xfrm>
            <a:off x="767617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4393" name="Google Shape;4393;p306"/>
          <p:cNvSpPr txBox="1">
            <a:spLocks noGrp="1"/>
          </p:cNvSpPr>
          <p:nvPr>
            <p:ph type="body" idx="1"/>
          </p:nvPr>
        </p:nvSpPr>
        <p:spPr>
          <a:xfrm>
            <a:off x="33848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4" name="Google Shape;4394;p306"/>
          <p:cNvSpPr txBox="1">
            <a:spLocks noGrp="1"/>
          </p:cNvSpPr>
          <p:nvPr>
            <p:ph type="body" idx="2"/>
          </p:nvPr>
        </p:nvSpPr>
        <p:spPr>
          <a:xfrm>
            <a:off x="227582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5" name="Google Shape;4395;p306"/>
          <p:cNvSpPr txBox="1">
            <a:spLocks noGrp="1"/>
          </p:cNvSpPr>
          <p:nvPr>
            <p:ph type="body" idx="3"/>
          </p:nvPr>
        </p:nvSpPr>
        <p:spPr>
          <a:xfrm>
            <a:off x="421316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6" name="Google Shape;4396;p306"/>
          <p:cNvSpPr txBox="1">
            <a:spLocks noGrp="1"/>
          </p:cNvSpPr>
          <p:nvPr>
            <p:ph type="body" idx="4"/>
          </p:nvPr>
        </p:nvSpPr>
        <p:spPr>
          <a:xfrm>
            <a:off x="615050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7" name="Google Shape;4397;p306"/>
          <p:cNvSpPr txBox="1">
            <a:spLocks noGrp="1"/>
          </p:cNvSpPr>
          <p:nvPr>
            <p:ph type="body" idx="5"/>
          </p:nvPr>
        </p:nvSpPr>
        <p:spPr>
          <a:xfrm>
            <a:off x="131270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8" name="Google Shape;4398;p306"/>
          <p:cNvSpPr txBox="1">
            <a:spLocks noGrp="1"/>
          </p:cNvSpPr>
          <p:nvPr>
            <p:ph type="body" idx="6"/>
          </p:nvPr>
        </p:nvSpPr>
        <p:spPr>
          <a:xfrm>
            <a:off x="325004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9" name="Google Shape;4399;p306"/>
          <p:cNvSpPr txBox="1">
            <a:spLocks noGrp="1"/>
          </p:cNvSpPr>
          <p:nvPr>
            <p:ph type="body" idx="7"/>
          </p:nvPr>
        </p:nvSpPr>
        <p:spPr>
          <a:xfrm>
            <a:off x="518738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00" name="Google Shape;4400;p306"/>
          <p:cNvSpPr txBox="1">
            <a:spLocks noGrp="1"/>
          </p:cNvSpPr>
          <p:nvPr>
            <p:ph type="body" idx="8"/>
          </p:nvPr>
        </p:nvSpPr>
        <p:spPr>
          <a:xfrm>
            <a:off x="712472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4401"/>
        <p:cNvGrpSpPr/>
        <p:nvPr/>
      </p:nvGrpSpPr>
      <p:grpSpPr>
        <a:xfrm>
          <a:off x="0" y="0"/>
          <a:ext cx="0" cy="0"/>
          <a:chOff x="0" y="0"/>
          <a:chExt cx="0" cy="0"/>
        </a:xfrm>
      </p:grpSpPr>
      <p:pic>
        <p:nvPicPr>
          <p:cNvPr id="4402" name="Google Shape;4402;p30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4403" name="Google Shape;4403;p30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04" name="Google Shape;4404;p30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05" name="Google Shape;4405;p307"/>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4406" name="Google Shape;4406;p307"/>
          <p:cNvSpPr/>
          <p:nvPr/>
        </p:nvSpPr>
        <p:spPr>
          <a:xfrm>
            <a:off x="89548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4407" name="Google Shape;4407;p307"/>
          <p:cNvSpPr/>
          <p:nvPr/>
        </p:nvSpPr>
        <p:spPr>
          <a:xfrm>
            <a:off x="283282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4408" name="Google Shape;4408;p307"/>
          <p:cNvSpPr/>
          <p:nvPr/>
        </p:nvSpPr>
        <p:spPr>
          <a:xfrm>
            <a:off x="477016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4409" name="Google Shape;4409;p307"/>
          <p:cNvSpPr/>
          <p:nvPr/>
        </p:nvSpPr>
        <p:spPr>
          <a:xfrm>
            <a:off x="670750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4410" name="Google Shape;4410;p307"/>
          <p:cNvSpPr/>
          <p:nvPr/>
        </p:nvSpPr>
        <p:spPr>
          <a:xfrm>
            <a:off x="186415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4411" name="Google Shape;4411;p307"/>
          <p:cNvSpPr/>
          <p:nvPr/>
        </p:nvSpPr>
        <p:spPr>
          <a:xfrm>
            <a:off x="380149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4412" name="Google Shape;4412;p307"/>
          <p:cNvSpPr/>
          <p:nvPr/>
        </p:nvSpPr>
        <p:spPr>
          <a:xfrm>
            <a:off x="573883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4413" name="Google Shape;4413;p307"/>
          <p:cNvSpPr/>
          <p:nvPr/>
        </p:nvSpPr>
        <p:spPr>
          <a:xfrm>
            <a:off x="767617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4414" name="Google Shape;4414;p307"/>
          <p:cNvSpPr txBox="1">
            <a:spLocks noGrp="1"/>
          </p:cNvSpPr>
          <p:nvPr>
            <p:ph type="body" idx="1"/>
          </p:nvPr>
        </p:nvSpPr>
        <p:spPr>
          <a:xfrm>
            <a:off x="33848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15" name="Google Shape;4415;p307"/>
          <p:cNvSpPr txBox="1">
            <a:spLocks noGrp="1"/>
          </p:cNvSpPr>
          <p:nvPr>
            <p:ph type="body" idx="2"/>
          </p:nvPr>
        </p:nvSpPr>
        <p:spPr>
          <a:xfrm>
            <a:off x="227582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16" name="Google Shape;4416;p307"/>
          <p:cNvSpPr txBox="1">
            <a:spLocks noGrp="1"/>
          </p:cNvSpPr>
          <p:nvPr>
            <p:ph type="body" idx="3"/>
          </p:nvPr>
        </p:nvSpPr>
        <p:spPr>
          <a:xfrm>
            <a:off x="421316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17" name="Google Shape;4417;p307"/>
          <p:cNvSpPr txBox="1">
            <a:spLocks noGrp="1"/>
          </p:cNvSpPr>
          <p:nvPr>
            <p:ph type="body" idx="4"/>
          </p:nvPr>
        </p:nvSpPr>
        <p:spPr>
          <a:xfrm>
            <a:off x="615050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18" name="Google Shape;4418;p307"/>
          <p:cNvSpPr txBox="1">
            <a:spLocks noGrp="1"/>
          </p:cNvSpPr>
          <p:nvPr>
            <p:ph type="body" idx="5"/>
          </p:nvPr>
        </p:nvSpPr>
        <p:spPr>
          <a:xfrm>
            <a:off x="131270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19" name="Google Shape;4419;p307"/>
          <p:cNvSpPr txBox="1">
            <a:spLocks noGrp="1"/>
          </p:cNvSpPr>
          <p:nvPr>
            <p:ph type="body" idx="6"/>
          </p:nvPr>
        </p:nvSpPr>
        <p:spPr>
          <a:xfrm>
            <a:off x="325004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0" name="Google Shape;4420;p307"/>
          <p:cNvSpPr txBox="1">
            <a:spLocks noGrp="1"/>
          </p:cNvSpPr>
          <p:nvPr>
            <p:ph type="body" idx="7"/>
          </p:nvPr>
        </p:nvSpPr>
        <p:spPr>
          <a:xfrm>
            <a:off x="518738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1" name="Google Shape;4421;p307"/>
          <p:cNvSpPr txBox="1">
            <a:spLocks noGrp="1"/>
          </p:cNvSpPr>
          <p:nvPr>
            <p:ph type="body" idx="8"/>
          </p:nvPr>
        </p:nvSpPr>
        <p:spPr>
          <a:xfrm>
            <a:off x="712472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4422"/>
        <p:cNvGrpSpPr/>
        <p:nvPr/>
      </p:nvGrpSpPr>
      <p:grpSpPr>
        <a:xfrm>
          <a:off x="0" y="0"/>
          <a:ext cx="0" cy="0"/>
          <a:chOff x="0" y="0"/>
          <a:chExt cx="0" cy="0"/>
        </a:xfrm>
      </p:grpSpPr>
      <p:pic>
        <p:nvPicPr>
          <p:cNvPr id="4423" name="Google Shape;4423;p30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4424" name="Google Shape;4424;p30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5" name="Google Shape;4425;p30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4426" name="Google Shape;4426;p308"/>
          <p:cNvCxnSpPr>
            <a:stCxn id="4427" idx="4"/>
          </p:cNvCxnSpPr>
          <p:nvPr/>
        </p:nvCxnSpPr>
        <p:spPr>
          <a:xfrm flipH="1">
            <a:off x="4571105" y="1243771"/>
            <a:ext cx="900" cy="3899700"/>
          </a:xfrm>
          <a:prstGeom prst="straightConnector1">
            <a:avLst/>
          </a:prstGeom>
          <a:noFill/>
          <a:ln w="19050" cap="flat" cmpd="sng">
            <a:solidFill>
              <a:srgbClr val="D8D8D8"/>
            </a:solidFill>
            <a:prstDash val="dash"/>
            <a:round/>
            <a:headEnd type="none" w="sm" len="sm"/>
            <a:tailEnd type="none" w="sm" len="sm"/>
          </a:ln>
        </p:spPr>
      </p:cxnSp>
      <p:sp>
        <p:nvSpPr>
          <p:cNvPr id="4427" name="Google Shape;4427;p308"/>
          <p:cNvSpPr/>
          <p:nvPr/>
        </p:nvSpPr>
        <p:spPr>
          <a:xfrm>
            <a:off x="4387355" y="874471"/>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4428" name="Google Shape;4428;p308"/>
          <p:cNvSpPr/>
          <p:nvPr/>
        </p:nvSpPr>
        <p:spPr>
          <a:xfrm>
            <a:off x="4387355" y="1481023"/>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4429" name="Google Shape;4429;p308"/>
          <p:cNvSpPr/>
          <p:nvPr/>
        </p:nvSpPr>
        <p:spPr>
          <a:xfrm>
            <a:off x="4387355" y="2087575"/>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4430" name="Google Shape;4430;p308"/>
          <p:cNvSpPr/>
          <p:nvPr/>
        </p:nvSpPr>
        <p:spPr>
          <a:xfrm>
            <a:off x="4387355" y="2694127"/>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4431" name="Google Shape;4431;p308"/>
          <p:cNvSpPr/>
          <p:nvPr/>
        </p:nvSpPr>
        <p:spPr>
          <a:xfrm>
            <a:off x="4387355" y="3300679"/>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4432" name="Google Shape;4432;p308"/>
          <p:cNvSpPr/>
          <p:nvPr/>
        </p:nvSpPr>
        <p:spPr>
          <a:xfrm>
            <a:off x="4387355" y="3907231"/>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4433" name="Google Shape;4433;p308"/>
          <p:cNvSpPr/>
          <p:nvPr/>
        </p:nvSpPr>
        <p:spPr>
          <a:xfrm>
            <a:off x="4387355" y="4513786"/>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4434" name="Google Shape;4434;p308"/>
          <p:cNvSpPr txBox="1">
            <a:spLocks noGrp="1"/>
          </p:cNvSpPr>
          <p:nvPr>
            <p:ph type="body" idx="1"/>
          </p:nvPr>
        </p:nvSpPr>
        <p:spPr>
          <a:xfrm>
            <a:off x="4940352" y="15055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35" name="Google Shape;4435;p308"/>
          <p:cNvSpPr txBox="1">
            <a:spLocks noGrp="1"/>
          </p:cNvSpPr>
          <p:nvPr>
            <p:ph type="body" idx="2"/>
          </p:nvPr>
        </p:nvSpPr>
        <p:spPr>
          <a:xfrm>
            <a:off x="4940352" y="2718701"/>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36" name="Google Shape;4436;p308"/>
          <p:cNvSpPr txBox="1">
            <a:spLocks noGrp="1"/>
          </p:cNvSpPr>
          <p:nvPr>
            <p:ph type="body" idx="3"/>
          </p:nvPr>
        </p:nvSpPr>
        <p:spPr>
          <a:xfrm>
            <a:off x="4940352" y="39310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37" name="Google Shape;4437;p308"/>
          <p:cNvSpPr txBox="1">
            <a:spLocks noGrp="1"/>
          </p:cNvSpPr>
          <p:nvPr>
            <p:ph type="body" idx="4"/>
          </p:nvPr>
        </p:nvSpPr>
        <p:spPr>
          <a:xfrm>
            <a:off x="608049" y="899045"/>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38" name="Google Shape;4438;p308"/>
          <p:cNvSpPr txBox="1">
            <a:spLocks noGrp="1"/>
          </p:cNvSpPr>
          <p:nvPr>
            <p:ph type="body" idx="5"/>
          </p:nvPr>
        </p:nvSpPr>
        <p:spPr>
          <a:xfrm>
            <a:off x="608049" y="2118232"/>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39" name="Google Shape;4439;p308"/>
          <p:cNvSpPr txBox="1">
            <a:spLocks noGrp="1"/>
          </p:cNvSpPr>
          <p:nvPr>
            <p:ph type="body" idx="6"/>
          </p:nvPr>
        </p:nvSpPr>
        <p:spPr>
          <a:xfrm>
            <a:off x="608049" y="3325253"/>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40" name="Google Shape;4440;p308"/>
          <p:cNvSpPr txBox="1">
            <a:spLocks noGrp="1"/>
          </p:cNvSpPr>
          <p:nvPr>
            <p:ph type="body" idx="7"/>
          </p:nvPr>
        </p:nvSpPr>
        <p:spPr>
          <a:xfrm>
            <a:off x="608049" y="4538360"/>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4441"/>
        <p:cNvGrpSpPr/>
        <p:nvPr/>
      </p:nvGrpSpPr>
      <p:grpSpPr>
        <a:xfrm>
          <a:off x="0" y="0"/>
          <a:ext cx="0" cy="0"/>
          <a:chOff x="0" y="0"/>
          <a:chExt cx="0" cy="0"/>
        </a:xfrm>
      </p:grpSpPr>
      <p:pic>
        <p:nvPicPr>
          <p:cNvPr id="4442" name="Google Shape;4442;p30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4443" name="Google Shape;4443;p30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44" name="Google Shape;4444;p30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4445" name="Google Shape;4445;p309"/>
          <p:cNvCxnSpPr>
            <a:stCxn id="4446" idx="4"/>
          </p:cNvCxnSpPr>
          <p:nvPr/>
        </p:nvCxnSpPr>
        <p:spPr>
          <a:xfrm flipH="1">
            <a:off x="4571105" y="1243771"/>
            <a:ext cx="900" cy="3899700"/>
          </a:xfrm>
          <a:prstGeom prst="straightConnector1">
            <a:avLst/>
          </a:prstGeom>
          <a:noFill/>
          <a:ln w="19050" cap="flat" cmpd="sng">
            <a:solidFill>
              <a:srgbClr val="D8D8D8"/>
            </a:solidFill>
            <a:prstDash val="dash"/>
            <a:round/>
            <a:headEnd type="none" w="sm" len="sm"/>
            <a:tailEnd type="none" w="sm" len="sm"/>
          </a:ln>
        </p:spPr>
      </p:cxnSp>
      <p:sp>
        <p:nvSpPr>
          <p:cNvPr id="4446" name="Google Shape;4446;p309"/>
          <p:cNvSpPr/>
          <p:nvPr/>
        </p:nvSpPr>
        <p:spPr>
          <a:xfrm>
            <a:off x="4387355" y="874471"/>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4447" name="Google Shape;4447;p309"/>
          <p:cNvSpPr/>
          <p:nvPr/>
        </p:nvSpPr>
        <p:spPr>
          <a:xfrm>
            <a:off x="4387355" y="1481023"/>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4448" name="Google Shape;4448;p309"/>
          <p:cNvSpPr/>
          <p:nvPr/>
        </p:nvSpPr>
        <p:spPr>
          <a:xfrm>
            <a:off x="4387355" y="2087575"/>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4449" name="Google Shape;4449;p309"/>
          <p:cNvSpPr/>
          <p:nvPr/>
        </p:nvSpPr>
        <p:spPr>
          <a:xfrm>
            <a:off x="4387355" y="2694127"/>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4450" name="Google Shape;4450;p309"/>
          <p:cNvSpPr/>
          <p:nvPr/>
        </p:nvSpPr>
        <p:spPr>
          <a:xfrm>
            <a:off x="4387355" y="3300679"/>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4451" name="Google Shape;4451;p309"/>
          <p:cNvSpPr/>
          <p:nvPr/>
        </p:nvSpPr>
        <p:spPr>
          <a:xfrm>
            <a:off x="4387355" y="3907231"/>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4452" name="Google Shape;4452;p309"/>
          <p:cNvSpPr/>
          <p:nvPr/>
        </p:nvSpPr>
        <p:spPr>
          <a:xfrm>
            <a:off x="4387355" y="4513786"/>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4453" name="Google Shape;4453;p309"/>
          <p:cNvSpPr txBox="1">
            <a:spLocks noGrp="1"/>
          </p:cNvSpPr>
          <p:nvPr>
            <p:ph type="body" idx="1"/>
          </p:nvPr>
        </p:nvSpPr>
        <p:spPr>
          <a:xfrm>
            <a:off x="4940352" y="15055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4" name="Google Shape;4454;p309"/>
          <p:cNvSpPr txBox="1">
            <a:spLocks noGrp="1"/>
          </p:cNvSpPr>
          <p:nvPr>
            <p:ph type="body" idx="2"/>
          </p:nvPr>
        </p:nvSpPr>
        <p:spPr>
          <a:xfrm>
            <a:off x="4940352" y="2718701"/>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5" name="Google Shape;4455;p309"/>
          <p:cNvSpPr txBox="1">
            <a:spLocks noGrp="1"/>
          </p:cNvSpPr>
          <p:nvPr>
            <p:ph type="body" idx="3"/>
          </p:nvPr>
        </p:nvSpPr>
        <p:spPr>
          <a:xfrm>
            <a:off x="4940352" y="39310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6" name="Google Shape;4456;p309"/>
          <p:cNvSpPr txBox="1">
            <a:spLocks noGrp="1"/>
          </p:cNvSpPr>
          <p:nvPr>
            <p:ph type="body" idx="4"/>
          </p:nvPr>
        </p:nvSpPr>
        <p:spPr>
          <a:xfrm>
            <a:off x="608049" y="899045"/>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7" name="Google Shape;4457;p309"/>
          <p:cNvSpPr txBox="1">
            <a:spLocks noGrp="1"/>
          </p:cNvSpPr>
          <p:nvPr>
            <p:ph type="body" idx="5"/>
          </p:nvPr>
        </p:nvSpPr>
        <p:spPr>
          <a:xfrm>
            <a:off x="608049" y="2118232"/>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8" name="Google Shape;4458;p309"/>
          <p:cNvSpPr txBox="1">
            <a:spLocks noGrp="1"/>
          </p:cNvSpPr>
          <p:nvPr>
            <p:ph type="body" idx="6"/>
          </p:nvPr>
        </p:nvSpPr>
        <p:spPr>
          <a:xfrm>
            <a:off x="608049" y="3325253"/>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9" name="Google Shape;4459;p309"/>
          <p:cNvSpPr txBox="1">
            <a:spLocks noGrp="1"/>
          </p:cNvSpPr>
          <p:nvPr>
            <p:ph type="body" idx="7"/>
          </p:nvPr>
        </p:nvSpPr>
        <p:spPr>
          <a:xfrm>
            <a:off x="608049" y="4538360"/>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4460"/>
        <p:cNvGrpSpPr/>
        <p:nvPr/>
      </p:nvGrpSpPr>
      <p:grpSpPr>
        <a:xfrm>
          <a:off x="0" y="0"/>
          <a:ext cx="0" cy="0"/>
          <a:chOff x="0" y="0"/>
          <a:chExt cx="0" cy="0"/>
        </a:xfrm>
      </p:grpSpPr>
      <p:pic>
        <p:nvPicPr>
          <p:cNvPr id="4461" name="Google Shape;4461;p31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4462" name="Google Shape;4462;p31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3" name="Google Shape;4463;p31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464" name="Google Shape;4464;p310"/>
          <p:cNvGrpSpPr/>
          <p:nvPr/>
        </p:nvGrpSpPr>
        <p:grpSpPr>
          <a:xfrm>
            <a:off x="914107" y="752041"/>
            <a:ext cx="7280320" cy="4126301"/>
            <a:chOff x="556458" y="752041"/>
            <a:chExt cx="7280320" cy="4126301"/>
          </a:xfrm>
        </p:grpSpPr>
        <p:cxnSp>
          <p:nvCxnSpPr>
            <p:cNvPr id="4465" name="Google Shape;4465;p310"/>
            <p:cNvCxnSpPr>
              <a:stCxn id="4466" idx="6"/>
              <a:endCxn id="4467" idx="0"/>
            </p:cNvCxnSpPr>
            <p:nvPr/>
          </p:nvCxnSpPr>
          <p:spPr>
            <a:xfrm rot="10800000" flipH="1">
              <a:off x="3133419" y="990104"/>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4468" name="Google Shape;4468;p310"/>
            <p:cNvCxnSpPr>
              <a:stCxn id="4466" idx="6"/>
              <a:endCxn id="4469" idx="0"/>
            </p:cNvCxnSpPr>
            <p:nvPr/>
          </p:nvCxnSpPr>
          <p:spPr>
            <a:xfrm rot="10800000" flipH="1">
              <a:off x="3133419" y="2206304"/>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4470" name="Google Shape;4470;p310"/>
            <p:cNvCxnSpPr>
              <a:stCxn id="4466" idx="6"/>
              <a:endCxn id="4471" idx="0"/>
            </p:cNvCxnSpPr>
            <p:nvPr/>
          </p:nvCxnSpPr>
          <p:spPr>
            <a:xfrm rot="10800000" flipH="1">
              <a:off x="3133419" y="2814404"/>
              <a:ext cx="818400" cy="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4472" name="Google Shape;4472;p310"/>
            <p:cNvCxnSpPr>
              <a:stCxn id="4466" idx="6"/>
              <a:endCxn id="4473" idx="0"/>
            </p:cNvCxnSpPr>
            <p:nvPr/>
          </p:nvCxnSpPr>
          <p:spPr>
            <a:xfrm>
              <a:off x="3133419" y="2815304"/>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4474" name="Google Shape;4474;p310"/>
            <p:cNvCxnSpPr>
              <a:stCxn id="4466" idx="6"/>
              <a:endCxn id="4475" idx="0"/>
            </p:cNvCxnSpPr>
            <p:nvPr/>
          </p:nvCxnSpPr>
          <p:spPr>
            <a:xfrm>
              <a:off x="3133419" y="2815304"/>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4476" name="Google Shape;4476;p310"/>
            <p:cNvCxnSpPr>
              <a:stCxn id="4466" idx="6"/>
              <a:endCxn id="4477" idx="0"/>
            </p:cNvCxnSpPr>
            <p:nvPr/>
          </p:nvCxnSpPr>
          <p:spPr>
            <a:xfrm>
              <a:off x="3133419" y="2815303"/>
              <a:ext cx="818400" cy="6075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4478" name="Google Shape;4478;p310"/>
            <p:cNvCxnSpPr>
              <a:stCxn id="4466" idx="6"/>
              <a:endCxn id="4479" idx="0"/>
            </p:cNvCxnSpPr>
            <p:nvPr/>
          </p:nvCxnSpPr>
          <p:spPr>
            <a:xfrm rot="10800000" flipH="1">
              <a:off x="3133419" y="1597904"/>
              <a:ext cx="818400" cy="12174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4480" name="Google Shape;4480;p310"/>
            <p:cNvGrpSpPr/>
            <p:nvPr/>
          </p:nvGrpSpPr>
          <p:grpSpPr>
            <a:xfrm>
              <a:off x="556458" y="1526823"/>
              <a:ext cx="2576961" cy="2576961"/>
              <a:chOff x="941492" y="1686560"/>
              <a:chExt cx="1876200" cy="1876200"/>
            </a:xfrm>
          </p:grpSpPr>
          <p:sp>
            <p:nvSpPr>
              <p:cNvPr id="4466" name="Google Shape;4466;p310"/>
              <p:cNvSpPr/>
              <p:nvPr/>
            </p:nvSpPr>
            <p:spPr>
              <a:xfrm>
                <a:off x="941492" y="1686560"/>
                <a:ext cx="1876200" cy="1876200"/>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81" name="Google Shape;4481;p310"/>
              <p:cNvSpPr/>
              <p:nvPr/>
            </p:nvSpPr>
            <p:spPr>
              <a:xfrm>
                <a:off x="1074172" y="1819240"/>
                <a:ext cx="1611000" cy="16110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4482" name="Google Shape;4482;p310"/>
            <p:cNvSpPr/>
            <p:nvPr/>
          </p:nvSpPr>
          <p:spPr>
            <a:xfrm>
              <a:off x="4529278" y="752041"/>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4483" name="Google Shape;4483;p310"/>
            <p:cNvSpPr/>
            <p:nvPr/>
          </p:nvSpPr>
          <p:spPr>
            <a:xfrm>
              <a:off x="4076310" y="75204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4467" name="Google Shape;4467;p310"/>
            <p:cNvSpPr/>
            <p:nvPr/>
          </p:nvSpPr>
          <p:spPr>
            <a:xfrm rot="-5400000">
              <a:off x="3941689" y="927714"/>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84" name="Google Shape;4484;p310"/>
            <p:cNvSpPr/>
            <p:nvPr/>
          </p:nvSpPr>
          <p:spPr>
            <a:xfrm>
              <a:off x="4529278" y="136015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4485" name="Google Shape;4485;p310"/>
            <p:cNvSpPr/>
            <p:nvPr/>
          </p:nvSpPr>
          <p:spPr>
            <a:xfrm>
              <a:off x="4076309" y="136003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4479" name="Google Shape;4479;p310"/>
            <p:cNvSpPr/>
            <p:nvPr/>
          </p:nvSpPr>
          <p:spPr>
            <a:xfrm rot="-5400000">
              <a:off x="3941688" y="1535765"/>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86" name="Google Shape;4486;p310"/>
            <p:cNvSpPr/>
            <p:nvPr/>
          </p:nvSpPr>
          <p:spPr>
            <a:xfrm>
              <a:off x="4529278" y="1968387"/>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4487" name="Google Shape;4487;p310"/>
            <p:cNvSpPr/>
            <p:nvPr/>
          </p:nvSpPr>
          <p:spPr>
            <a:xfrm>
              <a:off x="4076308" y="196814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4469" name="Google Shape;4469;p310"/>
            <p:cNvSpPr/>
            <p:nvPr/>
          </p:nvSpPr>
          <p:spPr>
            <a:xfrm rot="-5400000">
              <a:off x="3941687" y="2143938"/>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88" name="Google Shape;4488;p310"/>
            <p:cNvSpPr/>
            <p:nvPr/>
          </p:nvSpPr>
          <p:spPr>
            <a:xfrm>
              <a:off x="4529278" y="257674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4489" name="Google Shape;4489;p310"/>
            <p:cNvSpPr/>
            <p:nvPr/>
          </p:nvSpPr>
          <p:spPr>
            <a:xfrm>
              <a:off x="4076307" y="2576377"/>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4471" name="Google Shape;4471;p310"/>
            <p:cNvSpPr/>
            <p:nvPr/>
          </p:nvSpPr>
          <p:spPr>
            <a:xfrm rot="-5400000">
              <a:off x="3941686" y="2752233"/>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90" name="Google Shape;4490;p310"/>
            <p:cNvSpPr/>
            <p:nvPr/>
          </p:nvSpPr>
          <p:spPr>
            <a:xfrm>
              <a:off x="4529278" y="3185221"/>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4491" name="Google Shape;4491;p310"/>
            <p:cNvSpPr/>
            <p:nvPr/>
          </p:nvSpPr>
          <p:spPr>
            <a:xfrm>
              <a:off x="4076306" y="318473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4477" name="Google Shape;4477;p310"/>
            <p:cNvSpPr/>
            <p:nvPr/>
          </p:nvSpPr>
          <p:spPr>
            <a:xfrm rot="-5400000">
              <a:off x="3941685" y="3360650"/>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92" name="Google Shape;4492;p310"/>
            <p:cNvSpPr/>
            <p:nvPr/>
          </p:nvSpPr>
          <p:spPr>
            <a:xfrm>
              <a:off x="4529278" y="3793821"/>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4493" name="Google Shape;4493;p310"/>
            <p:cNvSpPr/>
            <p:nvPr/>
          </p:nvSpPr>
          <p:spPr>
            <a:xfrm>
              <a:off x="4076305" y="379321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4475" name="Google Shape;4475;p310"/>
            <p:cNvSpPr/>
            <p:nvPr/>
          </p:nvSpPr>
          <p:spPr>
            <a:xfrm rot="-5400000">
              <a:off x="3941684" y="396918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94" name="Google Shape;4494;p310"/>
            <p:cNvSpPr/>
            <p:nvPr/>
          </p:nvSpPr>
          <p:spPr>
            <a:xfrm>
              <a:off x="4529278" y="4402542"/>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4495" name="Google Shape;4495;p310"/>
            <p:cNvSpPr/>
            <p:nvPr/>
          </p:nvSpPr>
          <p:spPr>
            <a:xfrm>
              <a:off x="4076304" y="4401810"/>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4473" name="Google Shape;4473;p310"/>
            <p:cNvSpPr/>
            <p:nvPr/>
          </p:nvSpPr>
          <p:spPr>
            <a:xfrm rot="-5400000">
              <a:off x="3941683" y="457784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4496" name="Google Shape;4496;p310"/>
          <p:cNvSpPr txBox="1">
            <a:spLocks noGrp="1"/>
          </p:cNvSpPr>
          <p:nvPr>
            <p:ph type="body" idx="1"/>
          </p:nvPr>
        </p:nvSpPr>
        <p:spPr>
          <a:xfrm>
            <a:off x="1345189" y="26542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7" name="Google Shape;4497;p310"/>
          <p:cNvSpPr txBox="1">
            <a:spLocks noGrp="1"/>
          </p:cNvSpPr>
          <p:nvPr>
            <p:ph type="body" idx="2"/>
          </p:nvPr>
        </p:nvSpPr>
        <p:spPr>
          <a:xfrm>
            <a:off x="5044082" y="26370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98" name="Google Shape;4498;p310"/>
          <p:cNvSpPr txBox="1">
            <a:spLocks noGrp="1"/>
          </p:cNvSpPr>
          <p:nvPr>
            <p:ph type="body" idx="3"/>
          </p:nvPr>
        </p:nvSpPr>
        <p:spPr>
          <a:xfrm>
            <a:off x="5044082" y="808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99" name="Google Shape;4499;p310"/>
          <p:cNvSpPr txBox="1">
            <a:spLocks noGrp="1"/>
          </p:cNvSpPr>
          <p:nvPr>
            <p:ph type="body" idx="4"/>
          </p:nvPr>
        </p:nvSpPr>
        <p:spPr>
          <a:xfrm>
            <a:off x="5044082" y="4465835"/>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00" name="Google Shape;4500;p310"/>
          <p:cNvSpPr txBox="1">
            <a:spLocks noGrp="1"/>
          </p:cNvSpPr>
          <p:nvPr>
            <p:ph type="body" idx="5"/>
          </p:nvPr>
        </p:nvSpPr>
        <p:spPr>
          <a:xfrm>
            <a:off x="5044082" y="3856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01" name="Google Shape;4501;p310"/>
          <p:cNvSpPr txBox="1">
            <a:spLocks noGrp="1"/>
          </p:cNvSpPr>
          <p:nvPr>
            <p:ph type="body" idx="6"/>
          </p:nvPr>
        </p:nvSpPr>
        <p:spPr>
          <a:xfrm>
            <a:off x="5044082" y="32466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02" name="Google Shape;4502;p310"/>
          <p:cNvSpPr txBox="1">
            <a:spLocks noGrp="1"/>
          </p:cNvSpPr>
          <p:nvPr>
            <p:ph type="body" idx="7"/>
          </p:nvPr>
        </p:nvSpPr>
        <p:spPr>
          <a:xfrm>
            <a:off x="5044082" y="20274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03" name="Google Shape;4503;p310"/>
          <p:cNvSpPr txBox="1">
            <a:spLocks noGrp="1"/>
          </p:cNvSpPr>
          <p:nvPr>
            <p:ph type="body" idx="8"/>
          </p:nvPr>
        </p:nvSpPr>
        <p:spPr>
          <a:xfrm>
            <a:off x="5044082" y="14178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4504"/>
        <p:cNvGrpSpPr/>
        <p:nvPr/>
      </p:nvGrpSpPr>
      <p:grpSpPr>
        <a:xfrm>
          <a:off x="0" y="0"/>
          <a:ext cx="0" cy="0"/>
          <a:chOff x="0" y="0"/>
          <a:chExt cx="0" cy="0"/>
        </a:xfrm>
      </p:grpSpPr>
      <p:pic>
        <p:nvPicPr>
          <p:cNvPr id="4505" name="Google Shape;4505;p31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4506" name="Google Shape;4506;p31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7" name="Google Shape;4507;p31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508" name="Google Shape;4508;p311"/>
          <p:cNvGrpSpPr/>
          <p:nvPr/>
        </p:nvGrpSpPr>
        <p:grpSpPr>
          <a:xfrm>
            <a:off x="914107" y="752041"/>
            <a:ext cx="7280320" cy="4126301"/>
            <a:chOff x="556458" y="752041"/>
            <a:chExt cx="7280320" cy="4126301"/>
          </a:xfrm>
        </p:grpSpPr>
        <p:cxnSp>
          <p:nvCxnSpPr>
            <p:cNvPr id="4509" name="Google Shape;4509;p311"/>
            <p:cNvCxnSpPr>
              <a:stCxn id="4510" idx="6"/>
              <a:endCxn id="4511" idx="0"/>
            </p:cNvCxnSpPr>
            <p:nvPr/>
          </p:nvCxnSpPr>
          <p:spPr>
            <a:xfrm rot="10800000" flipH="1">
              <a:off x="3133419" y="990104"/>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4512" name="Google Shape;4512;p311"/>
            <p:cNvCxnSpPr>
              <a:stCxn id="4510" idx="6"/>
              <a:endCxn id="4513" idx="0"/>
            </p:cNvCxnSpPr>
            <p:nvPr/>
          </p:nvCxnSpPr>
          <p:spPr>
            <a:xfrm rot="10800000" flipH="1">
              <a:off x="3133419" y="2206304"/>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4514" name="Google Shape;4514;p311"/>
            <p:cNvCxnSpPr>
              <a:stCxn id="4510" idx="6"/>
              <a:endCxn id="4515" idx="0"/>
            </p:cNvCxnSpPr>
            <p:nvPr/>
          </p:nvCxnSpPr>
          <p:spPr>
            <a:xfrm rot="10800000" flipH="1">
              <a:off x="3133419" y="2814404"/>
              <a:ext cx="818400" cy="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4516" name="Google Shape;4516;p311"/>
            <p:cNvCxnSpPr>
              <a:stCxn id="4510" idx="6"/>
              <a:endCxn id="4517" idx="0"/>
            </p:cNvCxnSpPr>
            <p:nvPr/>
          </p:nvCxnSpPr>
          <p:spPr>
            <a:xfrm>
              <a:off x="3133419" y="2815304"/>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4518" name="Google Shape;4518;p311"/>
            <p:cNvCxnSpPr>
              <a:stCxn id="4510" idx="6"/>
              <a:endCxn id="4519" idx="0"/>
            </p:cNvCxnSpPr>
            <p:nvPr/>
          </p:nvCxnSpPr>
          <p:spPr>
            <a:xfrm>
              <a:off x="3133419" y="2815304"/>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4520" name="Google Shape;4520;p311"/>
            <p:cNvCxnSpPr>
              <a:stCxn id="4510" idx="6"/>
              <a:endCxn id="4521" idx="0"/>
            </p:cNvCxnSpPr>
            <p:nvPr/>
          </p:nvCxnSpPr>
          <p:spPr>
            <a:xfrm>
              <a:off x="3133419" y="2815303"/>
              <a:ext cx="818400" cy="6075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4522" name="Google Shape;4522;p311"/>
            <p:cNvCxnSpPr>
              <a:stCxn id="4510" idx="6"/>
              <a:endCxn id="4523" idx="0"/>
            </p:cNvCxnSpPr>
            <p:nvPr/>
          </p:nvCxnSpPr>
          <p:spPr>
            <a:xfrm rot="10800000" flipH="1">
              <a:off x="3133419" y="1597904"/>
              <a:ext cx="818400" cy="12174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4524" name="Google Shape;4524;p311"/>
            <p:cNvGrpSpPr/>
            <p:nvPr/>
          </p:nvGrpSpPr>
          <p:grpSpPr>
            <a:xfrm>
              <a:off x="556458" y="1526823"/>
              <a:ext cx="2576961" cy="2576961"/>
              <a:chOff x="941492" y="1686560"/>
              <a:chExt cx="1876200" cy="1876200"/>
            </a:xfrm>
          </p:grpSpPr>
          <p:sp>
            <p:nvSpPr>
              <p:cNvPr id="4510" name="Google Shape;4510;p311"/>
              <p:cNvSpPr/>
              <p:nvPr/>
            </p:nvSpPr>
            <p:spPr>
              <a:xfrm>
                <a:off x="941492" y="1686560"/>
                <a:ext cx="1876200" cy="1876200"/>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25" name="Google Shape;4525;p311"/>
              <p:cNvSpPr/>
              <p:nvPr/>
            </p:nvSpPr>
            <p:spPr>
              <a:xfrm>
                <a:off x="1074172" y="1819240"/>
                <a:ext cx="1611000" cy="16110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4526" name="Google Shape;4526;p311"/>
            <p:cNvSpPr/>
            <p:nvPr/>
          </p:nvSpPr>
          <p:spPr>
            <a:xfrm>
              <a:off x="4529278" y="752041"/>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4527" name="Google Shape;4527;p311"/>
            <p:cNvSpPr/>
            <p:nvPr/>
          </p:nvSpPr>
          <p:spPr>
            <a:xfrm>
              <a:off x="4076310" y="75204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4511" name="Google Shape;4511;p311"/>
            <p:cNvSpPr/>
            <p:nvPr/>
          </p:nvSpPr>
          <p:spPr>
            <a:xfrm rot="-5400000">
              <a:off x="3941689" y="927714"/>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28" name="Google Shape;4528;p311"/>
            <p:cNvSpPr/>
            <p:nvPr/>
          </p:nvSpPr>
          <p:spPr>
            <a:xfrm>
              <a:off x="4529278" y="136015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4529" name="Google Shape;4529;p311"/>
            <p:cNvSpPr/>
            <p:nvPr/>
          </p:nvSpPr>
          <p:spPr>
            <a:xfrm>
              <a:off x="4076309" y="136003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4523" name="Google Shape;4523;p311"/>
            <p:cNvSpPr/>
            <p:nvPr/>
          </p:nvSpPr>
          <p:spPr>
            <a:xfrm rot="-5400000">
              <a:off x="3941688" y="1535765"/>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30" name="Google Shape;4530;p311"/>
            <p:cNvSpPr/>
            <p:nvPr/>
          </p:nvSpPr>
          <p:spPr>
            <a:xfrm>
              <a:off x="4529278" y="1968387"/>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4531" name="Google Shape;4531;p311"/>
            <p:cNvSpPr/>
            <p:nvPr/>
          </p:nvSpPr>
          <p:spPr>
            <a:xfrm>
              <a:off x="4076308" y="196814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4513" name="Google Shape;4513;p311"/>
            <p:cNvSpPr/>
            <p:nvPr/>
          </p:nvSpPr>
          <p:spPr>
            <a:xfrm rot="-5400000">
              <a:off x="3941687" y="2143938"/>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32" name="Google Shape;4532;p311"/>
            <p:cNvSpPr/>
            <p:nvPr/>
          </p:nvSpPr>
          <p:spPr>
            <a:xfrm>
              <a:off x="4529278" y="257674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4533" name="Google Shape;4533;p311"/>
            <p:cNvSpPr/>
            <p:nvPr/>
          </p:nvSpPr>
          <p:spPr>
            <a:xfrm>
              <a:off x="4076307" y="2576377"/>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4515" name="Google Shape;4515;p311"/>
            <p:cNvSpPr/>
            <p:nvPr/>
          </p:nvSpPr>
          <p:spPr>
            <a:xfrm rot="-5400000">
              <a:off x="3941686" y="2752233"/>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34" name="Google Shape;4534;p311"/>
            <p:cNvSpPr/>
            <p:nvPr/>
          </p:nvSpPr>
          <p:spPr>
            <a:xfrm>
              <a:off x="4529278" y="3185221"/>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4535" name="Google Shape;4535;p311"/>
            <p:cNvSpPr/>
            <p:nvPr/>
          </p:nvSpPr>
          <p:spPr>
            <a:xfrm>
              <a:off x="4076306" y="318473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4521" name="Google Shape;4521;p311"/>
            <p:cNvSpPr/>
            <p:nvPr/>
          </p:nvSpPr>
          <p:spPr>
            <a:xfrm rot="-5400000">
              <a:off x="3941685" y="3360650"/>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36" name="Google Shape;4536;p311"/>
            <p:cNvSpPr/>
            <p:nvPr/>
          </p:nvSpPr>
          <p:spPr>
            <a:xfrm>
              <a:off x="4529278" y="3793821"/>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4537" name="Google Shape;4537;p311"/>
            <p:cNvSpPr/>
            <p:nvPr/>
          </p:nvSpPr>
          <p:spPr>
            <a:xfrm>
              <a:off x="4076305" y="379321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4519" name="Google Shape;4519;p311"/>
            <p:cNvSpPr/>
            <p:nvPr/>
          </p:nvSpPr>
          <p:spPr>
            <a:xfrm rot="-5400000">
              <a:off x="3941684" y="396918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38" name="Google Shape;4538;p311"/>
            <p:cNvSpPr/>
            <p:nvPr/>
          </p:nvSpPr>
          <p:spPr>
            <a:xfrm>
              <a:off x="4529278" y="4402542"/>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4539" name="Google Shape;4539;p311"/>
            <p:cNvSpPr/>
            <p:nvPr/>
          </p:nvSpPr>
          <p:spPr>
            <a:xfrm>
              <a:off x="4076304" y="4401810"/>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4517" name="Google Shape;4517;p311"/>
            <p:cNvSpPr/>
            <p:nvPr/>
          </p:nvSpPr>
          <p:spPr>
            <a:xfrm rot="-5400000">
              <a:off x="3941683" y="457784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4540" name="Google Shape;4540;p311"/>
          <p:cNvSpPr txBox="1">
            <a:spLocks noGrp="1"/>
          </p:cNvSpPr>
          <p:nvPr>
            <p:ph type="body" idx="1"/>
          </p:nvPr>
        </p:nvSpPr>
        <p:spPr>
          <a:xfrm>
            <a:off x="1345189" y="26542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41" name="Google Shape;4541;p311"/>
          <p:cNvSpPr txBox="1">
            <a:spLocks noGrp="1"/>
          </p:cNvSpPr>
          <p:nvPr>
            <p:ph type="body" idx="2"/>
          </p:nvPr>
        </p:nvSpPr>
        <p:spPr>
          <a:xfrm>
            <a:off x="5044082" y="26370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42" name="Google Shape;4542;p311"/>
          <p:cNvSpPr txBox="1">
            <a:spLocks noGrp="1"/>
          </p:cNvSpPr>
          <p:nvPr>
            <p:ph type="body" idx="3"/>
          </p:nvPr>
        </p:nvSpPr>
        <p:spPr>
          <a:xfrm>
            <a:off x="5044082" y="808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43" name="Google Shape;4543;p311"/>
          <p:cNvSpPr txBox="1">
            <a:spLocks noGrp="1"/>
          </p:cNvSpPr>
          <p:nvPr>
            <p:ph type="body" idx="4"/>
          </p:nvPr>
        </p:nvSpPr>
        <p:spPr>
          <a:xfrm>
            <a:off x="5044082" y="4465835"/>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44" name="Google Shape;4544;p311"/>
          <p:cNvSpPr txBox="1">
            <a:spLocks noGrp="1"/>
          </p:cNvSpPr>
          <p:nvPr>
            <p:ph type="body" idx="5"/>
          </p:nvPr>
        </p:nvSpPr>
        <p:spPr>
          <a:xfrm>
            <a:off x="5044082" y="3856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45" name="Google Shape;4545;p311"/>
          <p:cNvSpPr txBox="1">
            <a:spLocks noGrp="1"/>
          </p:cNvSpPr>
          <p:nvPr>
            <p:ph type="body" idx="6"/>
          </p:nvPr>
        </p:nvSpPr>
        <p:spPr>
          <a:xfrm>
            <a:off x="5044082" y="32466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46" name="Google Shape;4546;p311"/>
          <p:cNvSpPr txBox="1">
            <a:spLocks noGrp="1"/>
          </p:cNvSpPr>
          <p:nvPr>
            <p:ph type="body" idx="7"/>
          </p:nvPr>
        </p:nvSpPr>
        <p:spPr>
          <a:xfrm>
            <a:off x="5044082" y="20274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47" name="Google Shape;4547;p311"/>
          <p:cNvSpPr txBox="1">
            <a:spLocks noGrp="1"/>
          </p:cNvSpPr>
          <p:nvPr>
            <p:ph type="body" idx="8"/>
          </p:nvPr>
        </p:nvSpPr>
        <p:spPr>
          <a:xfrm>
            <a:off x="5044082" y="14178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4548"/>
        <p:cNvGrpSpPr/>
        <p:nvPr/>
      </p:nvGrpSpPr>
      <p:grpSpPr>
        <a:xfrm>
          <a:off x="0" y="0"/>
          <a:ext cx="0" cy="0"/>
          <a:chOff x="0" y="0"/>
          <a:chExt cx="0" cy="0"/>
        </a:xfrm>
      </p:grpSpPr>
      <p:sp>
        <p:nvSpPr>
          <p:cNvPr id="4549" name="Google Shape;4549;p312"/>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4550" name="Google Shape;4550;p31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4551" name="Google Shape;4551;p31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52" name="Google Shape;4552;p31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553" name="Google Shape;4553;p312"/>
          <p:cNvGrpSpPr/>
          <p:nvPr/>
        </p:nvGrpSpPr>
        <p:grpSpPr>
          <a:xfrm>
            <a:off x="716012" y="759602"/>
            <a:ext cx="3556033" cy="4132405"/>
            <a:chOff x="520700" y="759602"/>
            <a:chExt cx="3556033" cy="4132405"/>
          </a:xfrm>
        </p:grpSpPr>
        <p:cxnSp>
          <p:nvCxnSpPr>
            <p:cNvPr id="4554" name="Google Shape;4554;p312"/>
            <p:cNvCxnSpPr>
              <a:stCxn id="4555" idx="6"/>
              <a:endCxn id="4556" idx="2"/>
            </p:cNvCxnSpPr>
            <p:nvPr/>
          </p:nvCxnSpPr>
          <p:spPr>
            <a:xfrm rot="10800000" flipH="1">
              <a:off x="2484500" y="969338"/>
              <a:ext cx="935700" cy="18564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4557" name="Google Shape;4557;p312"/>
            <p:cNvCxnSpPr>
              <a:stCxn id="4555" idx="6"/>
              <a:endCxn id="4558" idx="2"/>
            </p:cNvCxnSpPr>
            <p:nvPr/>
          </p:nvCxnSpPr>
          <p:spPr>
            <a:xfrm rot="10800000" flipH="1">
              <a:off x="2484500" y="1588238"/>
              <a:ext cx="935700" cy="12375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4559" name="Google Shape;4559;p312"/>
            <p:cNvCxnSpPr>
              <a:stCxn id="4555" idx="6"/>
              <a:endCxn id="4560" idx="2"/>
            </p:cNvCxnSpPr>
            <p:nvPr/>
          </p:nvCxnSpPr>
          <p:spPr>
            <a:xfrm rot="10800000" flipH="1">
              <a:off x="2484500" y="2206838"/>
              <a:ext cx="935700" cy="6189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4561" name="Google Shape;4561;p312"/>
            <p:cNvCxnSpPr>
              <a:stCxn id="4555" idx="6"/>
              <a:endCxn id="4562" idx="2"/>
            </p:cNvCxnSpPr>
            <p:nvPr/>
          </p:nvCxnSpPr>
          <p:spPr>
            <a:xfrm>
              <a:off x="2484500" y="2825738"/>
              <a:ext cx="935700" cy="18567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4563" name="Google Shape;4563;p312"/>
            <p:cNvCxnSpPr>
              <a:stCxn id="4555" idx="6"/>
              <a:endCxn id="4564" idx="2"/>
            </p:cNvCxnSpPr>
            <p:nvPr/>
          </p:nvCxnSpPr>
          <p:spPr>
            <a:xfrm>
              <a:off x="2484500" y="2825738"/>
              <a:ext cx="935700" cy="12375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4565" name="Google Shape;4565;p312"/>
            <p:cNvCxnSpPr>
              <a:stCxn id="4555" idx="6"/>
              <a:endCxn id="4566" idx="2"/>
            </p:cNvCxnSpPr>
            <p:nvPr/>
          </p:nvCxnSpPr>
          <p:spPr>
            <a:xfrm>
              <a:off x="2484500" y="2825738"/>
              <a:ext cx="935700" cy="6192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4567" name="Google Shape;4567;p312"/>
            <p:cNvCxnSpPr>
              <a:endCxn id="4568"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4555" name="Google Shape;4555;p312"/>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4569" name="Google Shape;4569;p312"/>
            <p:cNvGrpSpPr/>
            <p:nvPr/>
          </p:nvGrpSpPr>
          <p:grpSpPr>
            <a:xfrm>
              <a:off x="3420344" y="759602"/>
              <a:ext cx="656389" cy="4132405"/>
              <a:chOff x="3522182" y="752447"/>
              <a:chExt cx="656389" cy="4131992"/>
            </a:xfrm>
          </p:grpSpPr>
          <p:grpSp>
            <p:nvGrpSpPr>
              <p:cNvPr id="4570" name="Google Shape;4570;p312"/>
              <p:cNvGrpSpPr/>
              <p:nvPr/>
            </p:nvGrpSpPr>
            <p:grpSpPr>
              <a:xfrm>
                <a:off x="3522182" y="752447"/>
                <a:ext cx="656389" cy="419100"/>
                <a:chOff x="3522182" y="782927"/>
                <a:chExt cx="656389" cy="419100"/>
              </a:xfrm>
            </p:grpSpPr>
            <p:sp>
              <p:nvSpPr>
                <p:cNvPr id="4556" name="Google Shape;4556;p312"/>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571" name="Google Shape;4571;p312"/>
                <p:cNvSpPr/>
                <p:nvPr/>
              </p:nvSpPr>
              <p:spPr>
                <a:xfrm>
                  <a:off x="3759471" y="782927"/>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4572" name="Google Shape;4572;p312"/>
              <p:cNvGrpSpPr/>
              <p:nvPr/>
            </p:nvGrpSpPr>
            <p:grpSpPr>
              <a:xfrm>
                <a:off x="3522182" y="1371527"/>
                <a:ext cx="656388" cy="419100"/>
                <a:chOff x="3522182" y="1395657"/>
                <a:chExt cx="656388" cy="419100"/>
              </a:xfrm>
            </p:grpSpPr>
            <p:sp>
              <p:nvSpPr>
                <p:cNvPr id="4558" name="Google Shape;4558;p312"/>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573" name="Google Shape;4573;p312"/>
                <p:cNvSpPr/>
                <p:nvPr/>
              </p:nvSpPr>
              <p:spPr>
                <a:xfrm>
                  <a:off x="3759470" y="139565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574" name="Google Shape;4574;p312"/>
              <p:cNvGrpSpPr/>
              <p:nvPr/>
            </p:nvGrpSpPr>
            <p:grpSpPr>
              <a:xfrm>
                <a:off x="3522182" y="3228607"/>
                <a:ext cx="656388" cy="417900"/>
                <a:chOff x="3522182" y="3233686"/>
                <a:chExt cx="656388" cy="417900"/>
              </a:xfrm>
            </p:grpSpPr>
            <p:sp>
              <p:nvSpPr>
                <p:cNvPr id="4566" name="Google Shape;4566;p312"/>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575" name="Google Shape;4575;p312"/>
                <p:cNvSpPr/>
                <p:nvPr/>
              </p:nvSpPr>
              <p:spPr>
                <a:xfrm>
                  <a:off x="3759470" y="3233686"/>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4576" name="Google Shape;4576;p312"/>
              <p:cNvGrpSpPr/>
              <p:nvPr/>
            </p:nvGrpSpPr>
            <p:grpSpPr>
              <a:xfrm>
                <a:off x="3522182" y="3846259"/>
                <a:ext cx="656388" cy="419100"/>
                <a:chOff x="3522182" y="3844987"/>
                <a:chExt cx="656388" cy="419100"/>
              </a:xfrm>
            </p:grpSpPr>
            <p:sp>
              <p:nvSpPr>
                <p:cNvPr id="4564" name="Google Shape;4564;p312"/>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577" name="Google Shape;4577;p312"/>
                <p:cNvSpPr/>
                <p:nvPr/>
              </p:nvSpPr>
              <p:spPr>
                <a:xfrm>
                  <a:off x="3759470" y="384498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4578" name="Google Shape;4578;p312"/>
              <p:cNvGrpSpPr/>
              <p:nvPr/>
            </p:nvGrpSpPr>
            <p:grpSpPr>
              <a:xfrm>
                <a:off x="3522182" y="1990447"/>
                <a:ext cx="656388" cy="417900"/>
                <a:chOff x="3522182" y="2008227"/>
                <a:chExt cx="656388" cy="417900"/>
              </a:xfrm>
            </p:grpSpPr>
            <p:sp>
              <p:nvSpPr>
                <p:cNvPr id="4560" name="Google Shape;4560;p312"/>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579" name="Google Shape;4579;p312"/>
                <p:cNvSpPr/>
                <p:nvPr/>
              </p:nvSpPr>
              <p:spPr>
                <a:xfrm>
                  <a:off x="3759470" y="2008227"/>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80" name="Google Shape;4580;p312"/>
              <p:cNvGrpSpPr/>
              <p:nvPr/>
            </p:nvGrpSpPr>
            <p:grpSpPr>
              <a:xfrm>
                <a:off x="3522182" y="2609527"/>
                <a:ext cx="656388" cy="417900"/>
                <a:chOff x="3522182" y="2620957"/>
                <a:chExt cx="656388" cy="417900"/>
              </a:xfrm>
            </p:grpSpPr>
            <p:sp>
              <p:nvSpPr>
                <p:cNvPr id="4568" name="Google Shape;4568;p312"/>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581" name="Google Shape;4581;p312"/>
                <p:cNvSpPr/>
                <p:nvPr/>
              </p:nvSpPr>
              <p:spPr>
                <a:xfrm>
                  <a:off x="3759470" y="2620957"/>
                  <a:ext cx="419100" cy="4179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82" name="Google Shape;4582;p312"/>
              <p:cNvGrpSpPr/>
              <p:nvPr/>
            </p:nvGrpSpPr>
            <p:grpSpPr>
              <a:xfrm>
                <a:off x="3522182" y="4465339"/>
                <a:ext cx="656388" cy="419100"/>
                <a:chOff x="3522182" y="4457719"/>
                <a:chExt cx="656388" cy="419100"/>
              </a:xfrm>
            </p:grpSpPr>
            <p:sp>
              <p:nvSpPr>
                <p:cNvPr id="4562" name="Google Shape;4562;p312"/>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583" name="Google Shape;4583;p312"/>
                <p:cNvSpPr/>
                <p:nvPr/>
              </p:nvSpPr>
              <p:spPr>
                <a:xfrm>
                  <a:off x="3759470" y="4457719"/>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4584" name="Google Shape;4584;p312"/>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85" name="Google Shape;4585;p312"/>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86" name="Google Shape;4586;p312"/>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87" name="Google Shape;4587;p312"/>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88" name="Google Shape;4588;p312"/>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89" name="Google Shape;4589;p312"/>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90" name="Google Shape;4590;p312"/>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91" name="Google Shape;4591;p312"/>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4592"/>
        <p:cNvGrpSpPr/>
        <p:nvPr/>
      </p:nvGrpSpPr>
      <p:grpSpPr>
        <a:xfrm>
          <a:off x="0" y="0"/>
          <a:ext cx="0" cy="0"/>
          <a:chOff x="0" y="0"/>
          <a:chExt cx="0" cy="0"/>
        </a:xfrm>
      </p:grpSpPr>
      <p:sp>
        <p:nvSpPr>
          <p:cNvPr id="4593" name="Google Shape;4593;p31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4594" name="Google Shape;4594;p31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4595" name="Google Shape;4595;p31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96" name="Google Shape;4596;p31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597" name="Google Shape;4597;p313"/>
          <p:cNvGrpSpPr/>
          <p:nvPr/>
        </p:nvGrpSpPr>
        <p:grpSpPr>
          <a:xfrm>
            <a:off x="716012" y="759602"/>
            <a:ext cx="3556033" cy="4132405"/>
            <a:chOff x="520700" y="759602"/>
            <a:chExt cx="3556033" cy="4132405"/>
          </a:xfrm>
        </p:grpSpPr>
        <p:cxnSp>
          <p:nvCxnSpPr>
            <p:cNvPr id="4598" name="Google Shape;4598;p313"/>
            <p:cNvCxnSpPr>
              <a:stCxn id="4599" idx="6"/>
              <a:endCxn id="4600" idx="2"/>
            </p:cNvCxnSpPr>
            <p:nvPr/>
          </p:nvCxnSpPr>
          <p:spPr>
            <a:xfrm rot="10800000" flipH="1">
              <a:off x="2484500" y="969338"/>
              <a:ext cx="935700" cy="18564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4601" name="Google Shape;4601;p313"/>
            <p:cNvCxnSpPr>
              <a:stCxn id="4599" idx="6"/>
              <a:endCxn id="4602" idx="2"/>
            </p:cNvCxnSpPr>
            <p:nvPr/>
          </p:nvCxnSpPr>
          <p:spPr>
            <a:xfrm rot="10800000" flipH="1">
              <a:off x="2484500" y="1588238"/>
              <a:ext cx="935700" cy="12375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4603" name="Google Shape;4603;p313"/>
            <p:cNvCxnSpPr>
              <a:stCxn id="4599" idx="6"/>
              <a:endCxn id="4604" idx="2"/>
            </p:cNvCxnSpPr>
            <p:nvPr/>
          </p:nvCxnSpPr>
          <p:spPr>
            <a:xfrm rot="10800000" flipH="1">
              <a:off x="2484500" y="2206838"/>
              <a:ext cx="935700" cy="6189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4605" name="Google Shape;4605;p313"/>
            <p:cNvCxnSpPr>
              <a:stCxn id="4599" idx="6"/>
              <a:endCxn id="4606" idx="2"/>
            </p:cNvCxnSpPr>
            <p:nvPr/>
          </p:nvCxnSpPr>
          <p:spPr>
            <a:xfrm>
              <a:off x="2484500" y="2825738"/>
              <a:ext cx="935700" cy="18567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4607" name="Google Shape;4607;p313"/>
            <p:cNvCxnSpPr>
              <a:stCxn id="4599" idx="6"/>
              <a:endCxn id="4608" idx="2"/>
            </p:cNvCxnSpPr>
            <p:nvPr/>
          </p:nvCxnSpPr>
          <p:spPr>
            <a:xfrm>
              <a:off x="2484500" y="2825738"/>
              <a:ext cx="935700" cy="12375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4609" name="Google Shape;4609;p313"/>
            <p:cNvCxnSpPr>
              <a:stCxn id="4599" idx="6"/>
              <a:endCxn id="4610" idx="2"/>
            </p:cNvCxnSpPr>
            <p:nvPr/>
          </p:nvCxnSpPr>
          <p:spPr>
            <a:xfrm>
              <a:off x="2484500" y="2825738"/>
              <a:ext cx="935700" cy="6192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4611" name="Google Shape;4611;p313"/>
            <p:cNvCxnSpPr>
              <a:endCxn id="4612"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4599" name="Google Shape;4599;p313"/>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4613" name="Google Shape;4613;p313"/>
            <p:cNvGrpSpPr/>
            <p:nvPr/>
          </p:nvGrpSpPr>
          <p:grpSpPr>
            <a:xfrm>
              <a:off x="3420344" y="759602"/>
              <a:ext cx="656389" cy="4132405"/>
              <a:chOff x="3522182" y="752447"/>
              <a:chExt cx="656389" cy="4131992"/>
            </a:xfrm>
          </p:grpSpPr>
          <p:grpSp>
            <p:nvGrpSpPr>
              <p:cNvPr id="4614" name="Google Shape;4614;p313"/>
              <p:cNvGrpSpPr/>
              <p:nvPr/>
            </p:nvGrpSpPr>
            <p:grpSpPr>
              <a:xfrm>
                <a:off x="3522182" y="752447"/>
                <a:ext cx="656389" cy="419100"/>
                <a:chOff x="3522182" y="782927"/>
                <a:chExt cx="656389" cy="419100"/>
              </a:xfrm>
            </p:grpSpPr>
            <p:sp>
              <p:nvSpPr>
                <p:cNvPr id="4600" name="Google Shape;4600;p313"/>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15" name="Google Shape;4615;p313"/>
                <p:cNvSpPr/>
                <p:nvPr/>
              </p:nvSpPr>
              <p:spPr>
                <a:xfrm>
                  <a:off x="3759471" y="782927"/>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4616" name="Google Shape;4616;p313"/>
              <p:cNvGrpSpPr/>
              <p:nvPr/>
            </p:nvGrpSpPr>
            <p:grpSpPr>
              <a:xfrm>
                <a:off x="3522182" y="1371527"/>
                <a:ext cx="656388" cy="419100"/>
                <a:chOff x="3522182" y="1395657"/>
                <a:chExt cx="656388" cy="419100"/>
              </a:xfrm>
            </p:grpSpPr>
            <p:sp>
              <p:nvSpPr>
                <p:cNvPr id="4602" name="Google Shape;4602;p313"/>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17" name="Google Shape;4617;p313"/>
                <p:cNvSpPr/>
                <p:nvPr/>
              </p:nvSpPr>
              <p:spPr>
                <a:xfrm>
                  <a:off x="3759470" y="1395657"/>
                  <a:ext cx="419100" cy="4191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618" name="Google Shape;4618;p313"/>
              <p:cNvGrpSpPr/>
              <p:nvPr/>
            </p:nvGrpSpPr>
            <p:grpSpPr>
              <a:xfrm>
                <a:off x="3522182" y="3228607"/>
                <a:ext cx="656388" cy="417900"/>
                <a:chOff x="3522182" y="3233686"/>
                <a:chExt cx="656388" cy="417900"/>
              </a:xfrm>
            </p:grpSpPr>
            <p:sp>
              <p:nvSpPr>
                <p:cNvPr id="4610" name="Google Shape;4610;p313"/>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19" name="Google Shape;4619;p313"/>
                <p:cNvSpPr/>
                <p:nvPr/>
              </p:nvSpPr>
              <p:spPr>
                <a:xfrm>
                  <a:off x="3759470" y="3233686"/>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4620" name="Google Shape;4620;p313"/>
              <p:cNvGrpSpPr/>
              <p:nvPr/>
            </p:nvGrpSpPr>
            <p:grpSpPr>
              <a:xfrm>
                <a:off x="3522182" y="3846259"/>
                <a:ext cx="656388" cy="419100"/>
                <a:chOff x="3522182" y="3844987"/>
                <a:chExt cx="656388" cy="419100"/>
              </a:xfrm>
            </p:grpSpPr>
            <p:sp>
              <p:nvSpPr>
                <p:cNvPr id="4608" name="Google Shape;4608;p313"/>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21" name="Google Shape;4621;p313"/>
                <p:cNvSpPr/>
                <p:nvPr/>
              </p:nvSpPr>
              <p:spPr>
                <a:xfrm>
                  <a:off x="3759470" y="3844987"/>
                  <a:ext cx="419100" cy="4191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4622" name="Google Shape;4622;p313"/>
              <p:cNvGrpSpPr/>
              <p:nvPr/>
            </p:nvGrpSpPr>
            <p:grpSpPr>
              <a:xfrm>
                <a:off x="3522182" y="1990447"/>
                <a:ext cx="656388" cy="417900"/>
                <a:chOff x="3522182" y="2008227"/>
                <a:chExt cx="656388" cy="417900"/>
              </a:xfrm>
            </p:grpSpPr>
            <p:sp>
              <p:nvSpPr>
                <p:cNvPr id="4604" name="Google Shape;4604;p313"/>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23" name="Google Shape;4623;p313"/>
                <p:cNvSpPr/>
                <p:nvPr/>
              </p:nvSpPr>
              <p:spPr>
                <a:xfrm>
                  <a:off x="3759470" y="2008227"/>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624" name="Google Shape;4624;p313"/>
              <p:cNvGrpSpPr/>
              <p:nvPr/>
            </p:nvGrpSpPr>
            <p:grpSpPr>
              <a:xfrm>
                <a:off x="3522182" y="2609527"/>
                <a:ext cx="656388" cy="417900"/>
                <a:chOff x="3522182" y="2620957"/>
                <a:chExt cx="656388" cy="417900"/>
              </a:xfrm>
            </p:grpSpPr>
            <p:sp>
              <p:nvSpPr>
                <p:cNvPr id="4612" name="Google Shape;4612;p313"/>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25" name="Google Shape;4625;p313"/>
                <p:cNvSpPr/>
                <p:nvPr/>
              </p:nvSpPr>
              <p:spPr>
                <a:xfrm>
                  <a:off x="3759470" y="2620957"/>
                  <a:ext cx="419100" cy="4179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626" name="Google Shape;4626;p313"/>
              <p:cNvGrpSpPr/>
              <p:nvPr/>
            </p:nvGrpSpPr>
            <p:grpSpPr>
              <a:xfrm>
                <a:off x="3522182" y="4465339"/>
                <a:ext cx="656388" cy="419100"/>
                <a:chOff x="3522182" y="4457719"/>
                <a:chExt cx="656388" cy="419100"/>
              </a:xfrm>
            </p:grpSpPr>
            <p:sp>
              <p:nvSpPr>
                <p:cNvPr id="4606" name="Google Shape;4606;p313"/>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27" name="Google Shape;4627;p313"/>
                <p:cNvSpPr/>
                <p:nvPr/>
              </p:nvSpPr>
              <p:spPr>
                <a:xfrm>
                  <a:off x="3759470" y="4457719"/>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4628" name="Google Shape;4628;p313"/>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9" name="Google Shape;4629;p313"/>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0" name="Google Shape;4630;p313"/>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1" name="Google Shape;4631;p313"/>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2" name="Google Shape;4632;p313"/>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3" name="Google Shape;4633;p313"/>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4" name="Google Shape;4634;p313"/>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5" name="Google Shape;4635;p313"/>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208"/>
        <p:cNvGrpSpPr/>
        <p:nvPr/>
      </p:nvGrpSpPr>
      <p:grpSpPr>
        <a:xfrm>
          <a:off x="0" y="0"/>
          <a:ext cx="0" cy="0"/>
          <a:chOff x="0" y="0"/>
          <a:chExt cx="0" cy="0"/>
        </a:xfrm>
      </p:grpSpPr>
      <p:pic>
        <p:nvPicPr>
          <p:cNvPr id="209" name="Google Shape;209;p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210" name="Google Shape;210;p3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3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2" name="Google Shape;212;p33"/>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213" name="Google Shape;213;p33"/>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14" name="Google Shape;214;p33"/>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215" name="Google Shape;215;p33"/>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4636"/>
        <p:cNvGrpSpPr/>
        <p:nvPr/>
      </p:nvGrpSpPr>
      <p:grpSpPr>
        <a:xfrm>
          <a:off x="0" y="0"/>
          <a:ext cx="0" cy="0"/>
          <a:chOff x="0" y="0"/>
          <a:chExt cx="0" cy="0"/>
        </a:xfrm>
      </p:grpSpPr>
      <p:sp>
        <p:nvSpPr>
          <p:cNvPr id="4637" name="Google Shape;4637;p314"/>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4638" name="Google Shape;4638;p314"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4639" name="Google Shape;4639;p31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0" name="Google Shape;4640;p31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641" name="Google Shape;4641;p314"/>
          <p:cNvGrpSpPr/>
          <p:nvPr/>
        </p:nvGrpSpPr>
        <p:grpSpPr>
          <a:xfrm>
            <a:off x="716012" y="759602"/>
            <a:ext cx="3556033" cy="4132405"/>
            <a:chOff x="520700" y="759602"/>
            <a:chExt cx="3556033" cy="4132405"/>
          </a:xfrm>
        </p:grpSpPr>
        <p:cxnSp>
          <p:nvCxnSpPr>
            <p:cNvPr id="4642" name="Google Shape;4642;p314"/>
            <p:cNvCxnSpPr>
              <a:stCxn id="4643" idx="6"/>
              <a:endCxn id="4644" idx="2"/>
            </p:cNvCxnSpPr>
            <p:nvPr/>
          </p:nvCxnSpPr>
          <p:spPr>
            <a:xfrm rot="10800000" flipH="1">
              <a:off x="2484500" y="969338"/>
              <a:ext cx="935700" cy="18564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4645" name="Google Shape;4645;p314"/>
            <p:cNvCxnSpPr>
              <a:stCxn id="4643" idx="6"/>
              <a:endCxn id="4646" idx="2"/>
            </p:cNvCxnSpPr>
            <p:nvPr/>
          </p:nvCxnSpPr>
          <p:spPr>
            <a:xfrm rot="10800000" flipH="1">
              <a:off x="2484500" y="1588238"/>
              <a:ext cx="935700" cy="12375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4647" name="Google Shape;4647;p314"/>
            <p:cNvCxnSpPr>
              <a:stCxn id="4643" idx="6"/>
              <a:endCxn id="4648" idx="2"/>
            </p:cNvCxnSpPr>
            <p:nvPr/>
          </p:nvCxnSpPr>
          <p:spPr>
            <a:xfrm rot="10800000" flipH="1">
              <a:off x="2484500" y="2206838"/>
              <a:ext cx="935700" cy="6189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4649" name="Google Shape;4649;p314"/>
            <p:cNvCxnSpPr>
              <a:stCxn id="4643" idx="6"/>
              <a:endCxn id="4650" idx="2"/>
            </p:cNvCxnSpPr>
            <p:nvPr/>
          </p:nvCxnSpPr>
          <p:spPr>
            <a:xfrm>
              <a:off x="2484500" y="2825738"/>
              <a:ext cx="935700" cy="18567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4651" name="Google Shape;4651;p314"/>
            <p:cNvCxnSpPr>
              <a:stCxn id="4643" idx="6"/>
              <a:endCxn id="4652" idx="2"/>
            </p:cNvCxnSpPr>
            <p:nvPr/>
          </p:nvCxnSpPr>
          <p:spPr>
            <a:xfrm>
              <a:off x="2484500" y="2825738"/>
              <a:ext cx="935700" cy="12375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4653" name="Google Shape;4653;p314"/>
            <p:cNvCxnSpPr>
              <a:stCxn id="4643" idx="6"/>
              <a:endCxn id="4654" idx="2"/>
            </p:cNvCxnSpPr>
            <p:nvPr/>
          </p:nvCxnSpPr>
          <p:spPr>
            <a:xfrm>
              <a:off x="2484500" y="2825738"/>
              <a:ext cx="935700" cy="6192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4655" name="Google Shape;4655;p314"/>
            <p:cNvCxnSpPr>
              <a:endCxn id="4656"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4643" name="Google Shape;4643;p314"/>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4657" name="Google Shape;4657;p314"/>
            <p:cNvGrpSpPr/>
            <p:nvPr/>
          </p:nvGrpSpPr>
          <p:grpSpPr>
            <a:xfrm>
              <a:off x="3420344" y="759602"/>
              <a:ext cx="656389" cy="4132405"/>
              <a:chOff x="3522182" y="752447"/>
              <a:chExt cx="656389" cy="4131992"/>
            </a:xfrm>
          </p:grpSpPr>
          <p:grpSp>
            <p:nvGrpSpPr>
              <p:cNvPr id="4658" name="Google Shape;4658;p314"/>
              <p:cNvGrpSpPr/>
              <p:nvPr/>
            </p:nvGrpSpPr>
            <p:grpSpPr>
              <a:xfrm>
                <a:off x="3522182" y="752447"/>
                <a:ext cx="656389" cy="419100"/>
                <a:chOff x="3522182" y="782927"/>
                <a:chExt cx="656389" cy="419100"/>
              </a:xfrm>
            </p:grpSpPr>
            <p:sp>
              <p:nvSpPr>
                <p:cNvPr id="4644" name="Google Shape;4644;p314"/>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59" name="Google Shape;4659;p314"/>
                <p:cNvSpPr/>
                <p:nvPr/>
              </p:nvSpPr>
              <p:spPr>
                <a:xfrm>
                  <a:off x="3759471" y="782927"/>
                  <a:ext cx="419100" cy="4191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4660" name="Google Shape;4660;p314"/>
              <p:cNvGrpSpPr/>
              <p:nvPr/>
            </p:nvGrpSpPr>
            <p:grpSpPr>
              <a:xfrm>
                <a:off x="3522182" y="1371527"/>
                <a:ext cx="656388" cy="419100"/>
                <a:chOff x="3522182" y="1395657"/>
                <a:chExt cx="656388" cy="419100"/>
              </a:xfrm>
            </p:grpSpPr>
            <p:sp>
              <p:nvSpPr>
                <p:cNvPr id="4646" name="Google Shape;4646;p314"/>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61" name="Google Shape;4661;p314"/>
                <p:cNvSpPr/>
                <p:nvPr/>
              </p:nvSpPr>
              <p:spPr>
                <a:xfrm>
                  <a:off x="3759470" y="139565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662" name="Google Shape;4662;p314"/>
              <p:cNvGrpSpPr/>
              <p:nvPr/>
            </p:nvGrpSpPr>
            <p:grpSpPr>
              <a:xfrm>
                <a:off x="3522182" y="3228607"/>
                <a:ext cx="656388" cy="417900"/>
                <a:chOff x="3522182" y="3233686"/>
                <a:chExt cx="656388" cy="417900"/>
              </a:xfrm>
            </p:grpSpPr>
            <p:sp>
              <p:nvSpPr>
                <p:cNvPr id="4654" name="Google Shape;4654;p314"/>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63" name="Google Shape;4663;p314"/>
                <p:cNvSpPr/>
                <p:nvPr/>
              </p:nvSpPr>
              <p:spPr>
                <a:xfrm>
                  <a:off x="3759470" y="3233686"/>
                  <a:ext cx="419100" cy="4179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4664" name="Google Shape;4664;p314"/>
              <p:cNvGrpSpPr/>
              <p:nvPr/>
            </p:nvGrpSpPr>
            <p:grpSpPr>
              <a:xfrm>
                <a:off x="3522182" y="3846259"/>
                <a:ext cx="656388" cy="419100"/>
                <a:chOff x="3522182" y="3844987"/>
                <a:chExt cx="656388" cy="419100"/>
              </a:xfrm>
            </p:grpSpPr>
            <p:sp>
              <p:nvSpPr>
                <p:cNvPr id="4652" name="Google Shape;4652;p314"/>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65" name="Google Shape;4665;p314"/>
                <p:cNvSpPr/>
                <p:nvPr/>
              </p:nvSpPr>
              <p:spPr>
                <a:xfrm>
                  <a:off x="3759470" y="384498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4666" name="Google Shape;4666;p314"/>
              <p:cNvGrpSpPr/>
              <p:nvPr/>
            </p:nvGrpSpPr>
            <p:grpSpPr>
              <a:xfrm>
                <a:off x="3522182" y="1990447"/>
                <a:ext cx="656388" cy="417900"/>
                <a:chOff x="3522182" y="2008227"/>
                <a:chExt cx="656388" cy="417900"/>
              </a:xfrm>
            </p:grpSpPr>
            <p:sp>
              <p:nvSpPr>
                <p:cNvPr id="4648" name="Google Shape;4648;p314"/>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67" name="Google Shape;4667;p314"/>
                <p:cNvSpPr/>
                <p:nvPr/>
              </p:nvSpPr>
              <p:spPr>
                <a:xfrm>
                  <a:off x="3759470" y="2008227"/>
                  <a:ext cx="419100" cy="4179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668" name="Google Shape;4668;p314"/>
              <p:cNvGrpSpPr/>
              <p:nvPr/>
            </p:nvGrpSpPr>
            <p:grpSpPr>
              <a:xfrm>
                <a:off x="3522182" y="2609527"/>
                <a:ext cx="656388" cy="417900"/>
                <a:chOff x="3522182" y="2620957"/>
                <a:chExt cx="656388" cy="417900"/>
              </a:xfrm>
            </p:grpSpPr>
            <p:sp>
              <p:nvSpPr>
                <p:cNvPr id="4656" name="Google Shape;4656;p314"/>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69" name="Google Shape;4669;p314"/>
                <p:cNvSpPr/>
                <p:nvPr/>
              </p:nvSpPr>
              <p:spPr>
                <a:xfrm>
                  <a:off x="3759470" y="2620957"/>
                  <a:ext cx="419100" cy="4179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670" name="Google Shape;4670;p314"/>
              <p:cNvGrpSpPr/>
              <p:nvPr/>
            </p:nvGrpSpPr>
            <p:grpSpPr>
              <a:xfrm>
                <a:off x="3522182" y="4465339"/>
                <a:ext cx="656388" cy="419100"/>
                <a:chOff x="3522182" y="4457719"/>
                <a:chExt cx="656388" cy="419100"/>
              </a:xfrm>
            </p:grpSpPr>
            <p:sp>
              <p:nvSpPr>
                <p:cNvPr id="4650" name="Google Shape;4650;p314"/>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71" name="Google Shape;4671;p314"/>
                <p:cNvSpPr/>
                <p:nvPr/>
              </p:nvSpPr>
              <p:spPr>
                <a:xfrm>
                  <a:off x="3759470" y="4457719"/>
                  <a:ext cx="419100" cy="4191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4672" name="Google Shape;4672;p314"/>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3" name="Google Shape;4673;p314"/>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4" name="Google Shape;4674;p314"/>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5" name="Google Shape;4675;p314"/>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6" name="Google Shape;4676;p314"/>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7" name="Google Shape;4677;p314"/>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8" name="Google Shape;4678;p314"/>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9" name="Google Shape;4679;p314"/>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4680"/>
        <p:cNvGrpSpPr/>
        <p:nvPr/>
      </p:nvGrpSpPr>
      <p:grpSpPr>
        <a:xfrm>
          <a:off x="0" y="0"/>
          <a:ext cx="0" cy="0"/>
          <a:chOff x="0" y="0"/>
          <a:chExt cx="0" cy="0"/>
        </a:xfrm>
      </p:grpSpPr>
      <p:pic>
        <p:nvPicPr>
          <p:cNvPr id="4681" name="Google Shape;4681;p31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4682" name="Google Shape;4682;p31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3" name="Google Shape;4683;p31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684" name="Google Shape;4684;p315"/>
          <p:cNvGrpSpPr/>
          <p:nvPr/>
        </p:nvGrpSpPr>
        <p:grpSpPr>
          <a:xfrm>
            <a:off x="1060707" y="857568"/>
            <a:ext cx="3060725" cy="3921062"/>
            <a:chOff x="520700" y="865188"/>
            <a:chExt cx="3060725" cy="3921062"/>
          </a:xfrm>
        </p:grpSpPr>
        <p:cxnSp>
          <p:nvCxnSpPr>
            <p:cNvPr id="4685" name="Google Shape;4685;p315"/>
            <p:cNvCxnSpPr>
              <a:stCxn id="4686" idx="6"/>
              <a:endCxn id="4687" idx="2"/>
            </p:cNvCxnSpPr>
            <p:nvPr/>
          </p:nvCxnSpPr>
          <p:spPr>
            <a:xfrm rot="10800000" flipH="1">
              <a:off x="2484500" y="969038"/>
              <a:ext cx="890400" cy="18567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4688" name="Google Shape;4688;p315"/>
            <p:cNvCxnSpPr>
              <a:stCxn id="4686" idx="6"/>
              <a:endCxn id="4689" idx="2"/>
            </p:cNvCxnSpPr>
            <p:nvPr/>
          </p:nvCxnSpPr>
          <p:spPr>
            <a:xfrm rot="10800000" flipH="1">
              <a:off x="2484500" y="1588238"/>
              <a:ext cx="890400" cy="12375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4690" name="Google Shape;4690;p315"/>
            <p:cNvCxnSpPr>
              <a:stCxn id="4686" idx="6"/>
              <a:endCxn id="4691" idx="2"/>
            </p:cNvCxnSpPr>
            <p:nvPr/>
          </p:nvCxnSpPr>
          <p:spPr>
            <a:xfrm rot="10800000" flipH="1">
              <a:off x="2484500" y="2206538"/>
              <a:ext cx="890400" cy="6192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4692" name="Google Shape;4692;p315"/>
            <p:cNvCxnSpPr>
              <a:stCxn id="4686" idx="6"/>
              <a:endCxn id="4693" idx="2"/>
            </p:cNvCxnSpPr>
            <p:nvPr/>
          </p:nvCxnSpPr>
          <p:spPr>
            <a:xfrm>
              <a:off x="2484500" y="2825738"/>
              <a:ext cx="890400" cy="18567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4694" name="Google Shape;4694;p315"/>
            <p:cNvCxnSpPr>
              <a:stCxn id="4686" idx="6"/>
              <a:endCxn id="4695" idx="2"/>
            </p:cNvCxnSpPr>
            <p:nvPr/>
          </p:nvCxnSpPr>
          <p:spPr>
            <a:xfrm>
              <a:off x="2484500" y="2825738"/>
              <a:ext cx="890400" cy="12375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4696" name="Google Shape;4696;p315"/>
            <p:cNvCxnSpPr>
              <a:stCxn id="4686" idx="6"/>
              <a:endCxn id="4697" idx="2"/>
            </p:cNvCxnSpPr>
            <p:nvPr/>
          </p:nvCxnSpPr>
          <p:spPr>
            <a:xfrm>
              <a:off x="2484500" y="2825738"/>
              <a:ext cx="890400" cy="6192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4698" name="Google Shape;4698;p315"/>
            <p:cNvCxnSpPr>
              <a:endCxn id="4699"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4686" name="Google Shape;4686;p315"/>
            <p:cNvSpPr/>
            <p:nvPr/>
          </p:nvSpPr>
          <p:spPr>
            <a:xfrm>
              <a:off x="520700" y="1843088"/>
              <a:ext cx="1963800" cy="1965300"/>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4687" name="Google Shape;4687;p315"/>
            <p:cNvSpPr/>
            <p:nvPr/>
          </p:nvSpPr>
          <p:spPr>
            <a:xfrm>
              <a:off x="3375025" y="865188"/>
              <a:ext cx="206400" cy="2079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89" name="Google Shape;4689;p315"/>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97" name="Google Shape;4697;p315"/>
            <p:cNvSpPr/>
            <p:nvPr/>
          </p:nvSpPr>
          <p:spPr>
            <a:xfrm>
              <a:off x="3375025" y="3341688"/>
              <a:ext cx="206400" cy="2064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95" name="Google Shape;4695;p315"/>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91" name="Google Shape;4691;p315"/>
            <p:cNvSpPr/>
            <p:nvPr/>
          </p:nvSpPr>
          <p:spPr>
            <a:xfrm>
              <a:off x="3375025" y="2103438"/>
              <a:ext cx="206400" cy="2064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99" name="Google Shape;4699;p315"/>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693" name="Google Shape;4693;p315"/>
            <p:cNvSpPr/>
            <p:nvPr/>
          </p:nvSpPr>
          <p:spPr>
            <a:xfrm>
              <a:off x="3375025" y="4578350"/>
              <a:ext cx="206400" cy="2079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4700" name="Google Shape;4700;p315"/>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1" name="Google Shape;4701;p315"/>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2" name="Google Shape;4702;p315"/>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3" name="Google Shape;4703;p315"/>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4" name="Google Shape;4704;p315"/>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5" name="Google Shape;4705;p315"/>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6" name="Google Shape;4706;p315"/>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7" name="Google Shape;4707;p315"/>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4708"/>
        <p:cNvGrpSpPr/>
        <p:nvPr/>
      </p:nvGrpSpPr>
      <p:grpSpPr>
        <a:xfrm>
          <a:off x="0" y="0"/>
          <a:ext cx="0" cy="0"/>
          <a:chOff x="0" y="0"/>
          <a:chExt cx="0" cy="0"/>
        </a:xfrm>
      </p:grpSpPr>
      <p:pic>
        <p:nvPicPr>
          <p:cNvPr id="4709" name="Google Shape;4709;p31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4710" name="Google Shape;4710;p31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1" name="Google Shape;4711;p31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712" name="Google Shape;4712;p316"/>
          <p:cNvGrpSpPr/>
          <p:nvPr/>
        </p:nvGrpSpPr>
        <p:grpSpPr>
          <a:xfrm>
            <a:off x="1060707" y="857568"/>
            <a:ext cx="3060725" cy="3921062"/>
            <a:chOff x="520700" y="865188"/>
            <a:chExt cx="3060725" cy="3921062"/>
          </a:xfrm>
        </p:grpSpPr>
        <p:cxnSp>
          <p:nvCxnSpPr>
            <p:cNvPr id="4713" name="Google Shape;4713;p316"/>
            <p:cNvCxnSpPr>
              <a:stCxn id="4714" idx="6"/>
              <a:endCxn id="4715" idx="2"/>
            </p:cNvCxnSpPr>
            <p:nvPr/>
          </p:nvCxnSpPr>
          <p:spPr>
            <a:xfrm rot="10800000" flipH="1">
              <a:off x="2484500" y="969038"/>
              <a:ext cx="890400" cy="18567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4716" name="Google Shape;4716;p316"/>
            <p:cNvCxnSpPr>
              <a:stCxn id="4714" idx="6"/>
              <a:endCxn id="4717" idx="2"/>
            </p:cNvCxnSpPr>
            <p:nvPr/>
          </p:nvCxnSpPr>
          <p:spPr>
            <a:xfrm rot="10800000" flipH="1">
              <a:off x="2484500" y="1588238"/>
              <a:ext cx="890400" cy="12375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4718" name="Google Shape;4718;p316"/>
            <p:cNvCxnSpPr>
              <a:stCxn id="4714" idx="6"/>
              <a:endCxn id="4719" idx="2"/>
            </p:cNvCxnSpPr>
            <p:nvPr/>
          </p:nvCxnSpPr>
          <p:spPr>
            <a:xfrm rot="10800000" flipH="1">
              <a:off x="2484500" y="2206538"/>
              <a:ext cx="890400" cy="6192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4720" name="Google Shape;4720;p316"/>
            <p:cNvCxnSpPr>
              <a:stCxn id="4714" idx="6"/>
              <a:endCxn id="4721" idx="2"/>
            </p:cNvCxnSpPr>
            <p:nvPr/>
          </p:nvCxnSpPr>
          <p:spPr>
            <a:xfrm>
              <a:off x="2484500" y="2825738"/>
              <a:ext cx="890400" cy="18567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4722" name="Google Shape;4722;p316"/>
            <p:cNvCxnSpPr>
              <a:stCxn id="4714" idx="6"/>
              <a:endCxn id="4723" idx="2"/>
            </p:cNvCxnSpPr>
            <p:nvPr/>
          </p:nvCxnSpPr>
          <p:spPr>
            <a:xfrm>
              <a:off x="2484500" y="2825738"/>
              <a:ext cx="890400" cy="12375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4724" name="Google Shape;4724;p316"/>
            <p:cNvCxnSpPr>
              <a:stCxn id="4714" idx="6"/>
              <a:endCxn id="4725" idx="2"/>
            </p:cNvCxnSpPr>
            <p:nvPr/>
          </p:nvCxnSpPr>
          <p:spPr>
            <a:xfrm>
              <a:off x="2484500" y="2825738"/>
              <a:ext cx="890400" cy="6192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4726" name="Google Shape;4726;p316"/>
            <p:cNvCxnSpPr>
              <a:endCxn id="4727"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4714" name="Google Shape;4714;p316"/>
            <p:cNvSpPr/>
            <p:nvPr/>
          </p:nvSpPr>
          <p:spPr>
            <a:xfrm>
              <a:off x="520700" y="1843088"/>
              <a:ext cx="1963800" cy="1965300"/>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4715" name="Google Shape;4715;p316"/>
            <p:cNvSpPr/>
            <p:nvPr/>
          </p:nvSpPr>
          <p:spPr>
            <a:xfrm>
              <a:off x="3375025" y="865188"/>
              <a:ext cx="206400" cy="2079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17" name="Google Shape;4717;p316"/>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25" name="Google Shape;4725;p316"/>
            <p:cNvSpPr/>
            <p:nvPr/>
          </p:nvSpPr>
          <p:spPr>
            <a:xfrm>
              <a:off x="3375025" y="3341688"/>
              <a:ext cx="206400" cy="2064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23" name="Google Shape;4723;p316"/>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19" name="Google Shape;4719;p316"/>
            <p:cNvSpPr/>
            <p:nvPr/>
          </p:nvSpPr>
          <p:spPr>
            <a:xfrm>
              <a:off x="3375025" y="2103438"/>
              <a:ext cx="206400" cy="2064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27" name="Google Shape;4727;p316"/>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21" name="Google Shape;4721;p316"/>
            <p:cNvSpPr/>
            <p:nvPr/>
          </p:nvSpPr>
          <p:spPr>
            <a:xfrm>
              <a:off x="3375025" y="4578350"/>
              <a:ext cx="206400" cy="2079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4728" name="Google Shape;4728;p316"/>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9" name="Google Shape;4729;p316"/>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0" name="Google Shape;4730;p316"/>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1" name="Google Shape;4731;p316"/>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2" name="Google Shape;4732;p316"/>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3" name="Google Shape;4733;p316"/>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4" name="Google Shape;4734;p316"/>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5" name="Google Shape;4735;p316"/>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4736"/>
        <p:cNvGrpSpPr/>
        <p:nvPr/>
      </p:nvGrpSpPr>
      <p:grpSpPr>
        <a:xfrm>
          <a:off x="0" y="0"/>
          <a:ext cx="0" cy="0"/>
          <a:chOff x="0" y="0"/>
          <a:chExt cx="0" cy="0"/>
        </a:xfrm>
      </p:grpSpPr>
      <p:pic>
        <p:nvPicPr>
          <p:cNvPr id="4737" name="Google Shape;4737;p31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4738" name="Google Shape;4738;p31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9" name="Google Shape;4739;p31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740" name="Google Shape;4740;p317"/>
          <p:cNvGrpSpPr/>
          <p:nvPr/>
        </p:nvGrpSpPr>
        <p:grpSpPr>
          <a:xfrm>
            <a:off x="1060707" y="857568"/>
            <a:ext cx="3060725" cy="3921062"/>
            <a:chOff x="520700" y="865188"/>
            <a:chExt cx="3060725" cy="3921062"/>
          </a:xfrm>
        </p:grpSpPr>
        <p:cxnSp>
          <p:nvCxnSpPr>
            <p:cNvPr id="4741" name="Google Shape;4741;p317"/>
            <p:cNvCxnSpPr>
              <a:stCxn id="4742" idx="6"/>
              <a:endCxn id="4743" idx="2"/>
            </p:cNvCxnSpPr>
            <p:nvPr/>
          </p:nvCxnSpPr>
          <p:spPr>
            <a:xfrm rot="10800000" flipH="1">
              <a:off x="2484500" y="969038"/>
              <a:ext cx="890400" cy="18567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4744" name="Google Shape;4744;p317"/>
            <p:cNvCxnSpPr>
              <a:stCxn id="4742" idx="6"/>
              <a:endCxn id="4745" idx="2"/>
            </p:cNvCxnSpPr>
            <p:nvPr/>
          </p:nvCxnSpPr>
          <p:spPr>
            <a:xfrm rot="10800000" flipH="1">
              <a:off x="2484500" y="1588238"/>
              <a:ext cx="890400" cy="12375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4746" name="Google Shape;4746;p317"/>
            <p:cNvCxnSpPr>
              <a:stCxn id="4742" idx="6"/>
              <a:endCxn id="4747" idx="2"/>
            </p:cNvCxnSpPr>
            <p:nvPr/>
          </p:nvCxnSpPr>
          <p:spPr>
            <a:xfrm rot="10800000" flipH="1">
              <a:off x="2484500" y="2206538"/>
              <a:ext cx="890400" cy="6192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4748" name="Google Shape;4748;p317"/>
            <p:cNvCxnSpPr>
              <a:stCxn id="4742" idx="6"/>
              <a:endCxn id="4749" idx="2"/>
            </p:cNvCxnSpPr>
            <p:nvPr/>
          </p:nvCxnSpPr>
          <p:spPr>
            <a:xfrm>
              <a:off x="2484500" y="2825738"/>
              <a:ext cx="890400" cy="18567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4750" name="Google Shape;4750;p317"/>
            <p:cNvCxnSpPr>
              <a:stCxn id="4742" idx="6"/>
              <a:endCxn id="4751" idx="2"/>
            </p:cNvCxnSpPr>
            <p:nvPr/>
          </p:nvCxnSpPr>
          <p:spPr>
            <a:xfrm>
              <a:off x="2484500" y="2825738"/>
              <a:ext cx="890400" cy="12375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4752" name="Google Shape;4752;p317"/>
            <p:cNvCxnSpPr>
              <a:stCxn id="4742" idx="6"/>
              <a:endCxn id="4753" idx="2"/>
            </p:cNvCxnSpPr>
            <p:nvPr/>
          </p:nvCxnSpPr>
          <p:spPr>
            <a:xfrm>
              <a:off x="2484500" y="2825738"/>
              <a:ext cx="890400" cy="6192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4754" name="Google Shape;4754;p317"/>
            <p:cNvCxnSpPr>
              <a:endCxn id="4755"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4742" name="Google Shape;4742;p317"/>
            <p:cNvSpPr/>
            <p:nvPr/>
          </p:nvSpPr>
          <p:spPr>
            <a:xfrm>
              <a:off x="520700" y="1843088"/>
              <a:ext cx="1963800" cy="1965300"/>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4743" name="Google Shape;4743;p317"/>
            <p:cNvSpPr/>
            <p:nvPr/>
          </p:nvSpPr>
          <p:spPr>
            <a:xfrm>
              <a:off x="3375025" y="865188"/>
              <a:ext cx="206400" cy="2079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45" name="Google Shape;4745;p317"/>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53" name="Google Shape;4753;p317"/>
            <p:cNvSpPr/>
            <p:nvPr/>
          </p:nvSpPr>
          <p:spPr>
            <a:xfrm>
              <a:off x="3375025" y="3341688"/>
              <a:ext cx="206400" cy="2064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51" name="Google Shape;4751;p317"/>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47" name="Google Shape;4747;p317"/>
            <p:cNvSpPr/>
            <p:nvPr/>
          </p:nvSpPr>
          <p:spPr>
            <a:xfrm>
              <a:off x="3375025" y="2103438"/>
              <a:ext cx="206400" cy="2064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55" name="Google Shape;4755;p317"/>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4749" name="Google Shape;4749;p317"/>
            <p:cNvSpPr/>
            <p:nvPr/>
          </p:nvSpPr>
          <p:spPr>
            <a:xfrm>
              <a:off x="3375025" y="4578350"/>
              <a:ext cx="206400" cy="2079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4756" name="Google Shape;4756;p317"/>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7" name="Google Shape;4757;p317"/>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8" name="Google Shape;4758;p317"/>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9" name="Google Shape;4759;p317"/>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0" name="Google Shape;4760;p317"/>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1" name="Google Shape;4761;p317"/>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2" name="Google Shape;4762;p317"/>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3" name="Google Shape;4763;p317"/>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4764"/>
        <p:cNvGrpSpPr/>
        <p:nvPr/>
      </p:nvGrpSpPr>
      <p:grpSpPr>
        <a:xfrm>
          <a:off x="0" y="0"/>
          <a:ext cx="0" cy="0"/>
          <a:chOff x="0" y="0"/>
          <a:chExt cx="0" cy="0"/>
        </a:xfrm>
      </p:grpSpPr>
      <p:pic>
        <p:nvPicPr>
          <p:cNvPr id="4765" name="Google Shape;4765;p31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4766" name="Google Shape;4766;p31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7" name="Google Shape;4767;p31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768" name="Google Shape;4768;p318"/>
          <p:cNvGrpSpPr/>
          <p:nvPr/>
        </p:nvGrpSpPr>
        <p:grpSpPr>
          <a:xfrm>
            <a:off x="2441263" y="1060409"/>
            <a:ext cx="4259360" cy="3399151"/>
            <a:chOff x="2441263" y="1068029"/>
            <a:chExt cx="4259360" cy="3399151"/>
          </a:xfrm>
        </p:grpSpPr>
        <p:pic>
          <p:nvPicPr>
            <p:cNvPr id="4769" name="Google Shape;4769;p318" descr="Icon&#10;&#10;Description automatically generated"/>
            <p:cNvPicPr preferRelativeResize="0"/>
            <p:nvPr/>
          </p:nvPicPr>
          <p:blipFill rotWithShape="1">
            <a:blip r:embed="rId3">
              <a:alphaModFix/>
            </a:blip>
            <a:srcRect/>
            <a:stretch/>
          </p:blipFill>
          <p:spPr>
            <a:xfrm>
              <a:off x="2625376" y="1068029"/>
              <a:ext cx="3885071" cy="3371045"/>
            </a:xfrm>
            <a:prstGeom prst="rect">
              <a:avLst/>
            </a:prstGeom>
            <a:noFill/>
            <a:ln>
              <a:noFill/>
            </a:ln>
          </p:spPr>
        </p:pic>
        <p:grpSp>
          <p:nvGrpSpPr>
            <p:cNvPr id="4770" name="Google Shape;4770;p318"/>
            <p:cNvGrpSpPr/>
            <p:nvPr/>
          </p:nvGrpSpPr>
          <p:grpSpPr>
            <a:xfrm>
              <a:off x="2441263" y="1089939"/>
              <a:ext cx="4259360" cy="3377241"/>
              <a:chOff x="2441263" y="1089939"/>
              <a:chExt cx="4259360" cy="3377241"/>
            </a:xfrm>
          </p:grpSpPr>
          <p:sp>
            <p:nvSpPr>
              <p:cNvPr id="4771" name="Google Shape;4771;p318"/>
              <p:cNvSpPr/>
              <p:nvPr/>
            </p:nvSpPr>
            <p:spPr>
              <a:xfrm>
                <a:off x="6618723" y="2315344"/>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772" name="Google Shape;4772;p318"/>
              <p:cNvSpPr/>
              <p:nvPr/>
            </p:nvSpPr>
            <p:spPr>
              <a:xfrm>
                <a:off x="6426200" y="3567533"/>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773" name="Google Shape;4773;p318"/>
              <p:cNvSpPr/>
              <p:nvPr/>
            </p:nvSpPr>
            <p:spPr>
              <a:xfrm>
                <a:off x="5448688" y="4385279"/>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774" name="Google Shape;4774;p318"/>
              <p:cNvSpPr/>
              <p:nvPr/>
            </p:nvSpPr>
            <p:spPr>
              <a:xfrm>
                <a:off x="6444214" y="1089939"/>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775" name="Google Shape;4775;p318"/>
              <p:cNvSpPr/>
              <p:nvPr/>
            </p:nvSpPr>
            <p:spPr>
              <a:xfrm>
                <a:off x="2441263" y="2315345"/>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776" name="Google Shape;4776;p318"/>
              <p:cNvSpPr/>
              <p:nvPr/>
            </p:nvSpPr>
            <p:spPr>
              <a:xfrm>
                <a:off x="2619761" y="3574306"/>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777" name="Google Shape;4777;p318"/>
              <p:cNvSpPr/>
              <p:nvPr/>
            </p:nvSpPr>
            <p:spPr>
              <a:xfrm>
                <a:off x="3592732" y="4385280"/>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778" name="Google Shape;4778;p318"/>
              <p:cNvSpPr/>
              <p:nvPr/>
            </p:nvSpPr>
            <p:spPr>
              <a:xfrm>
                <a:off x="2619761" y="1096713"/>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779" name="Google Shape;4779;p318"/>
            <p:cNvGrpSpPr/>
            <p:nvPr/>
          </p:nvGrpSpPr>
          <p:grpSpPr>
            <a:xfrm>
              <a:off x="3551613" y="1402488"/>
              <a:ext cx="2054100" cy="2054100"/>
              <a:chOff x="3766548" y="1602249"/>
              <a:chExt cx="2054100" cy="2054100"/>
            </a:xfrm>
          </p:grpSpPr>
          <p:sp>
            <p:nvSpPr>
              <p:cNvPr id="4780" name="Google Shape;4780;p318"/>
              <p:cNvSpPr/>
              <p:nvPr/>
            </p:nvSpPr>
            <p:spPr>
              <a:xfrm>
                <a:off x="3766548" y="1602249"/>
                <a:ext cx="2054100" cy="2054100"/>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781" name="Google Shape;4781;p318"/>
              <p:cNvSpPr/>
              <p:nvPr/>
            </p:nvSpPr>
            <p:spPr>
              <a:xfrm>
                <a:off x="3820905" y="1656606"/>
                <a:ext cx="1945200" cy="19452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782" name="Google Shape;4782;p318"/>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83" name="Google Shape;4783;p318"/>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84" name="Google Shape;4784;p318"/>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85" name="Google Shape;4785;p318"/>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86" name="Google Shape;4786;p318"/>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87" name="Google Shape;4787;p318"/>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88" name="Google Shape;4788;p318"/>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89" name="Google Shape;4789;p318"/>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90" name="Google Shape;4790;p318"/>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4791"/>
        <p:cNvGrpSpPr/>
        <p:nvPr/>
      </p:nvGrpSpPr>
      <p:grpSpPr>
        <a:xfrm>
          <a:off x="0" y="0"/>
          <a:ext cx="0" cy="0"/>
          <a:chOff x="0" y="0"/>
          <a:chExt cx="0" cy="0"/>
        </a:xfrm>
      </p:grpSpPr>
      <p:pic>
        <p:nvPicPr>
          <p:cNvPr id="4792" name="Google Shape;4792;p31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4793" name="Google Shape;4793;p31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94" name="Google Shape;4794;p31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795" name="Google Shape;4795;p319"/>
          <p:cNvGrpSpPr/>
          <p:nvPr/>
        </p:nvGrpSpPr>
        <p:grpSpPr>
          <a:xfrm>
            <a:off x="1941529" y="1105301"/>
            <a:ext cx="5260800" cy="3388500"/>
            <a:chOff x="1941529" y="1120931"/>
            <a:chExt cx="5260800" cy="3388500"/>
          </a:xfrm>
        </p:grpSpPr>
        <p:sp>
          <p:nvSpPr>
            <p:cNvPr id="4796" name="Google Shape;4796;p319" descr="A picture containing icon&#10;&#10;Description automatically generated"/>
            <p:cNvSpPr/>
            <p:nvPr/>
          </p:nvSpPr>
          <p:spPr>
            <a:xfrm>
              <a:off x="1941529" y="1120931"/>
              <a:ext cx="5260800" cy="3388500"/>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319"/>
            <p:cNvSpPr txBox="1"/>
            <p:nvPr/>
          </p:nvSpPr>
          <p:spPr>
            <a:xfrm>
              <a:off x="2881078" y="1323880"/>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4798" name="Google Shape;4798;p319"/>
            <p:cNvSpPr txBox="1"/>
            <p:nvPr/>
          </p:nvSpPr>
          <p:spPr>
            <a:xfrm>
              <a:off x="2121488" y="2164151"/>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4799" name="Google Shape;4799;p319"/>
            <p:cNvSpPr txBox="1"/>
            <p:nvPr/>
          </p:nvSpPr>
          <p:spPr>
            <a:xfrm>
              <a:off x="2121487" y="3109811"/>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4800" name="Google Shape;4800;p319"/>
            <p:cNvSpPr txBox="1"/>
            <p:nvPr/>
          </p:nvSpPr>
          <p:spPr>
            <a:xfrm>
              <a:off x="2881078" y="3988723"/>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4801" name="Google Shape;4801;p319"/>
            <p:cNvSpPr txBox="1"/>
            <p:nvPr/>
          </p:nvSpPr>
          <p:spPr>
            <a:xfrm>
              <a:off x="5885786" y="3988723"/>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4802" name="Google Shape;4802;p319"/>
            <p:cNvSpPr txBox="1"/>
            <p:nvPr/>
          </p:nvSpPr>
          <p:spPr>
            <a:xfrm>
              <a:off x="6646571" y="3116990"/>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4803" name="Google Shape;4803;p319"/>
            <p:cNvSpPr txBox="1"/>
            <p:nvPr/>
          </p:nvSpPr>
          <p:spPr>
            <a:xfrm>
              <a:off x="6649241" y="2139182"/>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4804" name="Google Shape;4804;p319"/>
            <p:cNvSpPr txBox="1"/>
            <p:nvPr/>
          </p:nvSpPr>
          <p:spPr>
            <a:xfrm>
              <a:off x="5885785" y="1321265"/>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4805" name="Google Shape;4805;p319"/>
          <p:cNvSpPr txBox="1">
            <a:spLocks noGrp="1"/>
          </p:cNvSpPr>
          <p:nvPr>
            <p:ph type="body" idx="1"/>
          </p:nvPr>
        </p:nvSpPr>
        <p:spPr>
          <a:xfrm>
            <a:off x="895514" y="126457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06" name="Google Shape;4806;p319"/>
          <p:cNvSpPr txBox="1">
            <a:spLocks noGrp="1"/>
          </p:cNvSpPr>
          <p:nvPr>
            <p:ph type="body" idx="2"/>
          </p:nvPr>
        </p:nvSpPr>
        <p:spPr>
          <a:xfrm>
            <a:off x="135731" y="2129927"/>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07" name="Google Shape;4807;p319"/>
          <p:cNvSpPr txBox="1">
            <a:spLocks noGrp="1"/>
          </p:cNvSpPr>
          <p:nvPr>
            <p:ph type="body" idx="3"/>
          </p:nvPr>
        </p:nvSpPr>
        <p:spPr>
          <a:xfrm>
            <a:off x="135731" y="311331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08" name="Google Shape;4808;p319"/>
          <p:cNvSpPr txBox="1">
            <a:spLocks noGrp="1"/>
          </p:cNvSpPr>
          <p:nvPr>
            <p:ph type="body" idx="4"/>
          </p:nvPr>
        </p:nvSpPr>
        <p:spPr>
          <a:xfrm>
            <a:off x="895514" y="400008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09" name="Google Shape;4809;p319"/>
          <p:cNvSpPr txBox="1">
            <a:spLocks noGrp="1"/>
          </p:cNvSpPr>
          <p:nvPr>
            <p:ph type="body" idx="5"/>
          </p:nvPr>
        </p:nvSpPr>
        <p:spPr>
          <a:xfrm>
            <a:off x="6525054" y="126457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10" name="Google Shape;4810;p319"/>
          <p:cNvSpPr txBox="1">
            <a:spLocks noGrp="1"/>
          </p:cNvSpPr>
          <p:nvPr>
            <p:ph type="body" idx="6"/>
          </p:nvPr>
        </p:nvSpPr>
        <p:spPr>
          <a:xfrm>
            <a:off x="6525054" y="400008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11" name="Google Shape;4811;p319"/>
          <p:cNvSpPr txBox="1">
            <a:spLocks noGrp="1"/>
          </p:cNvSpPr>
          <p:nvPr>
            <p:ph type="body" idx="7"/>
          </p:nvPr>
        </p:nvSpPr>
        <p:spPr>
          <a:xfrm>
            <a:off x="7294177" y="2129927"/>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12" name="Google Shape;4812;p319"/>
          <p:cNvSpPr txBox="1">
            <a:spLocks noGrp="1"/>
          </p:cNvSpPr>
          <p:nvPr>
            <p:ph type="body" idx="8"/>
          </p:nvPr>
        </p:nvSpPr>
        <p:spPr>
          <a:xfrm>
            <a:off x="7294177" y="311331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13" name="Google Shape;4813;p319"/>
          <p:cNvSpPr txBox="1">
            <a:spLocks noGrp="1"/>
          </p:cNvSpPr>
          <p:nvPr>
            <p:ph type="body" idx="9"/>
          </p:nvPr>
        </p:nvSpPr>
        <p:spPr>
          <a:xfrm>
            <a:off x="3732038" y="2630794"/>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4814"/>
        <p:cNvGrpSpPr/>
        <p:nvPr/>
      </p:nvGrpSpPr>
      <p:grpSpPr>
        <a:xfrm>
          <a:off x="0" y="0"/>
          <a:ext cx="0" cy="0"/>
          <a:chOff x="0" y="0"/>
          <a:chExt cx="0" cy="0"/>
        </a:xfrm>
      </p:grpSpPr>
      <p:pic>
        <p:nvPicPr>
          <p:cNvPr id="4815" name="Google Shape;4815;p32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4816" name="Google Shape;4816;p32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17" name="Google Shape;4817;p32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818" name="Google Shape;4818;p320"/>
          <p:cNvGrpSpPr/>
          <p:nvPr/>
        </p:nvGrpSpPr>
        <p:grpSpPr>
          <a:xfrm>
            <a:off x="1761570" y="3131101"/>
            <a:ext cx="5621012" cy="646603"/>
            <a:chOff x="881569" y="3131101"/>
            <a:chExt cx="5621012" cy="646603"/>
          </a:xfrm>
        </p:grpSpPr>
        <p:grpSp>
          <p:nvGrpSpPr>
            <p:cNvPr id="4819" name="Google Shape;4819;p320"/>
            <p:cNvGrpSpPr/>
            <p:nvPr/>
          </p:nvGrpSpPr>
          <p:grpSpPr>
            <a:xfrm>
              <a:off x="881569" y="3131101"/>
              <a:ext cx="397940" cy="646603"/>
              <a:chOff x="1400848" y="1624076"/>
              <a:chExt cx="560401" cy="910580"/>
            </a:xfrm>
          </p:grpSpPr>
          <p:grpSp>
            <p:nvGrpSpPr>
              <p:cNvPr id="4820" name="Google Shape;4820;p320"/>
              <p:cNvGrpSpPr/>
              <p:nvPr/>
            </p:nvGrpSpPr>
            <p:grpSpPr>
              <a:xfrm>
                <a:off x="1400848" y="1624076"/>
                <a:ext cx="560401" cy="825182"/>
                <a:chOff x="1342860" y="1647676"/>
                <a:chExt cx="560401" cy="825182"/>
              </a:xfrm>
            </p:grpSpPr>
            <p:sp>
              <p:nvSpPr>
                <p:cNvPr id="4821" name="Google Shape;4821;p320"/>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822" name="Google Shape;4822;p32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823" name="Google Shape;4823;p32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824" name="Google Shape;4824;p32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825" name="Google Shape;4825;p320"/>
            <p:cNvGrpSpPr/>
            <p:nvPr/>
          </p:nvGrpSpPr>
          <p:grpSpPr>
            <a:xfrm>
              <a:off x="2622593" y="3131101"/>
              <a:ext cx="397940" cy="646603"/>
              <a:chOff x="1400848" y="1624076"/>
              <a:chExt cx="560401" cy="910580"/>
            </a:xfrm>
          </p:grpSpPr>
          <p:grpSp>
            <p:nvGrpSpPr>
              <p:cNvPr id="4826" name="Google Shape;4826;p320"/>
              <p:cNvGrpSpPr/>
              <p:nvPr/>
            </p:nvGrpSpPr>
            <p:grpSpPr>
              <a:xfrm>
                <a:off x="1400848" y="1624076"/>
                <a:ext cx="560401" cy="825182"/>
                <a:chOff x="1342860" y="1647676"/>
                <a:chExt cx="560401" cy="825182"/>
              </a:xfrm>
            </p:grpSpPr>
            <p:sp>
              <p:nvSpPr>
                <p:cNvPr id="4827" name="Google Shape;4827;p32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828" name="Google Shape;4828;p32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829" name="Google Shape;4829;p32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830" name="Google Shape;4830;p320"/>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831" name="Google Shape;4831;p320"/>
            <p:cNvGrpSpPr/>
            <p:nvPr/>
          </p:nvGrpSpPr>
          <p:grpSpPr>
            <a:xfrm>
              <a:off x="4363617" y="3131101"/>
              <a:ext cx="397940" cy="646603"/>
              <a:chOff x="1400848" y="1624076"/>
              <a:chExt cx="560401" cy="910580"/>
            </a:xfrm>
          </p:grpSpPr>
          <p:grpSp>
            <p:nvGrpSpPr>
              <p:cNvPr id="4832" name="Google Shape;4832;p320"/>
              <p:cNvGrpSpPr/>
              <p:nvPr/>
            </p:nvGrpSpPr>
            <p:grpSpPr>
              <a:xfrm>
                <a:off x="1400848" y="1624076"/>
                <a:ext cx="560401" cy="825182"/>
                <a:chOff x="1342860" y="1647676"/>
                <a:chExt cx="560401" cy="825182"/>
              </a:xfrm>
            </p:grpSpPr>
            <p:sp>
              <p:nvSpPr>
                <p:cNvPr id="4833" name="Google Shape;4833;p320"/>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834" name="Google Shape;4834;p32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835" name="Google Shape;4835;p32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836" name="Google Shape;4836;p32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837" name="Google Shape;4837;p320"/>
            <p:cNvGrpSpPr/>
            <p:nvPr/>
          </p:nvGrpSpPr>
          <p:grpSpPr>
            <a:xfrm>
              <a:off x="6104641" y="3131101"/>
              <a:ext cx="397940" cy="646603"/>
              <a:chOff x="1400848" y="1624076"/>
              <a:chExt cx="560401" cy="910580"/>
            </a:xfrm>
          </p:grpSpPr>
          <p:grpSp>
            <p:nvGrpSpPr>
              <p:cNvPr id="4838" name="Google Shape;4838;p320"/>
              <p:cNvGrpSpPr/>
              <p:nvPr/>
            </p:nvGrpSpPr>
            <p:grpSpPr>
              <a:xfrm>
                <a:off x="1400848" y="1624076"/>
                <a:ext cx="560401" cy="825182"/>
                <a:chOff x="1342860" y="1647676"/>
                <a:chExt cx="560401" cy="825182"/>
              </a:xfrm>
            </p:grpSpPr>
            <p:sp>
              <p:nvSpPr>
                <p:cNvPr id="4839" name="Google Shape;4839;p32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840" name="Google Shape;4840;p32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841" name="Google Shape;4841;p32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842" name="Google Shape;4842;p320"/>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843" name="Google Shape;4843;p320"/>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44" name="Google Shape;4844;p320"/>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45" name="Google Shape;4845;p320"/>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46" name="Google Shape;4846;p320"/>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4847" name="Google Shape;4847;p320"/>
          <p:cNvGrpSpPr/>
          <p:nvPr/>
        </p:nvGrpSpPr>
        <p:grpSpPr>
          <a:xfrm>
            <a:off x="881569" y="1424217"/>
            <a:ext cx="7362037" cy="646603"/>
            <a:chOff x="881569" y="2219454"/>
            <a:chExt cx="7362037" cy="646603"/>
          </a:xfrm>
        </p:grpSpPr>
        <p:grpSp>
          <p:nvGrpSpPr>
            <p:cNvPr id="4848" name="Google Shape;4848;p320"/>
            <p:cNvGrpSpPr/>
            <p:nvPr/>
          </p:nvGrpSpPr>
          <p:grpSpPr>
            <a:xfrm>
              <a:off x="881569" y="2219454"/>
              <a:ext cx="397940" cy="646603"/>
              <a:chOff x="1400848" y="1624076"/>
              <a:chExt cx="560401" cy="910580"/>
            </a:xfrm>
          </p:grpSpPr>
          <p:grpSp>
            <p:nvGrpSpPr>
              <p:cNvPr id="4849" name="Google Shape;4849;p320"/>
              <p:cNvGrpSpPr/>
              <p:nvPr/>
            </p:nvGrpSpPr>
            <p:grpSpPr>
              <a:xfrm>
                <a:off x="1400848" y="1624076"/>
                <a:ext cx="560401" cy="825182"/>
                <a:chOff x="1342860" y="1647676"/>
                <a:chExt cx="560401" cy="825182"/>
              </a:xfrm>
            </p:grpSpPr>
            <p:sp>
              <p:nvSpPr>
                <p:cNvPr id="4850" name="Google Shape;4850;p32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851" name="Google Shape;4851;p32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852" name="Google Shape;4852;p32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853" name="Google Shape;4853;p320"/>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854" name="Google Shape;4854;p320"/>
            <p:cNvGrpSpPr/>
            <p:nvPr/>
          </p:nvGrpSpPr>
          <p:grpSpPr>
            <a:xfrm>
              <a:off x="2622593" y="2219454"/>
              <a:ext cx="397940" cy="646603"/>
              <a:chOff x="1400848" y="1624076"/>
              <a:chExt cx="560401" cy="910580"/>
            </a:xfrm>
          </p:grpSpPr>
          <p:grpSp>
            <p:nvGrpSpPr>
              <p:cNvPr id="4855" name="Google Shape;4855;p320"/>
              <p:cNvGrpSpPr/>
              <p:nvPr/>
            </p:nvGrpSpPr>
            <p:grpSpPr>
              <a:xfrm>
                <a:off x="1400848" y="1624076"/>
                <a:ext cx="560401" cy="825182"/>
                <a:chOff x="1342860" y="1647676"/>
                <a:chExt cx="560401" cy="825182"/>
              </a:xfrm>
            </p:grpSpPr>
            <p:sp>
              <p:nvSpPr>
                <p:cNvPr id="4856" name="Google Shape;4856;p320"/>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857" name="Google Shape;4857;p32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858" name="Google Shape;4858;p32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859" name="Google Shape;4859;p32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860" name="Google Shape;4860;p320"/>
            <p:cNvGrpSpPr/>
            <p:nvPr/>
          </p:nvGrpSpPr>
          <p:grpSpPr>
            <a:xfrm>
              <a:off x="4363617" y="2219454"/>
              <a:ext cx="397940" cy="646603"/>
              <a:chOff x="1400848" y="1624076"/>
              <a:chExt cx="560401" cy="910580"/>
            </a:xfrm>
          </p:grpSpPr>
          <p:grpSp>
            <p:nvGrpSpPr>
              <p:cNvPr id="4861" name="Google Shape;4861;p320"/>
              <p:cNvGrpSpPr/>
              <p:nvPr/>
            </p:nvGrpSpPr>
            <p:grpSpPr>
              <a:xfrm>
                <a:off x="1400848" y="1624076"/>
                <a:ext cx="560401" cy="825182"/>
                <a:chOff x="1342860" y="1647676"/>
                <a:chExt cx="560401" cy="825182"/>
              </a:xfrm>
            </p:grpSpPr>
            <p:sp>
              <p:nvSpPr>
                <p:cNvPr id="4862" name="Google Shape;4862;p32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863" name="Google Shape;4863;p32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864" name="Google Shape;4864;p32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865" name="Google Shape;4865;p320"/>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866" name="Google Shape;4866;p320"/>
            <p:cNvGrpSpPr/>
            <p:nvPr/>
          </p:nvGrpSpPr>
          <p:grpSpPr>
            <a:xfrm>
              <a:off x="6104641" y="2219454"/>
              <a:ext cx="397940" cy="646603"/>
              <a:chOff x="1400848" y="1624076"/>
              <a:chExt cx="560401" cy="910580"/>
            </a:xfrm>
          </p:grpSpPr>
          <p:grpSp>
            <p:nvGrpSpPr>
              <p:cNvPr id="4867" name="Google Shape;4867;p320"/>
              <p:cNvGrpSpPr/>
              <p:nvPr/>
            </p:nvGrpSpPr>
            <p:grpSpPr>
              <a:xfrm>
                <a:off x="1400848" y="1624076"/>
                <a:ext cx="560401" cy="825182"/>
                <a:chOff x="1342860" y="1647676"/>
                <a:chExt cx="560401" cy="825182"/>
              </a:xfrm>
            </p:grpSpPr>
            <p:sp>
              <p:nvSpPr>
                <p:cNvPr id="4868" name="Google Shape;4868;p320"/>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869" name="Google Shape;4869;p32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870" name="Google Shape;4870;p32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871" name="Google Shape;4871;p32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872" name="Google Shape;4872;p320"/>
            <p:cNvGrpSpPr/>
            <p:nvPr/>
          </p:nvGrpSpPr>
          <p:grpSpPr>
            <a:xfrm>
              <a:off x="7845666" y="2219454"/>
              <a:ext cx="397940" cy="646603"/>
              <a:chOff x="1400848" y="1624076"/>
              <a:chExt cx="560401" cy="910580"/>
            </a:xfrm>
          </p:grpSpPr>
          <p:grpSp>
            <p:nvGrpSpPr>
              <p:cNvPr id="4873" name="Google Shape;4873;p320"/>
              <p:cNvGrpSpPr/>
              <p:nvPr/>
            </p:nvGrpSpPr>
            <p:grpSpPr>
              <a:xfrm>
                <a:off x="1400848" y="1624076"/>
                <a:ext cx="560401" cy="825182"/>
                <a:chOff x="1342860" y="1647676"/>
                <a:chExt cx="560401" cy="825182"/>
              </a:xfrm>
            </p:grpSpPr>
            <p:sp>
              <p:nvSpPr>
                <p:cNvPr id="4874" name="Google Shape;4874;p32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875" name="Google Shape;4875;p32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876" name="Google Shape;4876;p32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877" name="Google Shape;4877;p320"/>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878" name="Google Shape;4878;p320"/>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9" name="Google Shape;4879;p320"/>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0" name="Google Shape;4880;p320"/>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1" name="Google Shape;4881;p320"/>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2" name="Google Shape;4882;p320"/>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4883"/>
        <p:cNvGrpSpPr/>
        <p:nvPr/>
      </p:nvGrpSpPr>
      <p:grpSpPr>
        <a:xfrm>
          <a:off x="0" y="0"/>
          <a:ext cx="0" cy="0"/>
          <a:chOff x="0" y="0"/>
          <a:chExt cx="0" cy="0"/>
        </a:xfrm>
      </p:grpSpPr>
      <p:pic>
        <p:nvPicPr>
          <p:cNvPr id="4884" name="Google Shape;4884;p32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4885" name="Google Shape;4885;p32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6" name="Google Shape;4886;p32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887" name="Google Shape;4887;p321"/>
          <p:cNvGrpSpPr/>
          <p:nvPr/>
        </p:nvGrpSpPr>
        <p:grpSpPr>
          <a:xfrm>
            <a:off x="1761570" y="3131101"/>
            <a:ext cx="5621012" cy="646603"/>
            <a:chOff x="881569" y="3131101"/>
            <a:chExt cx="5621012" cy="646603"/>
          </a:xfrm>
        </p:grpSpPr>
        <p:grpSp>
          <p:nvGrpSpPr>
            <p:cNvPr id="4888" name="Google Shape;4888;p321"/>
            <p:cNvGrpSpPr/>
            <p:nvPr/>
          </p:nvGrpSpPr>
          <p:grpSpPr>
            <a:xfrm>
              <a:off x="881569" y="3131101"/>
              <a:ext cx="397940" cy="646603"/>
              <a:chOff x="1400848" y="1624076"/>
              <a:chExt cx="560401" cy="910580"/>
            </a:xfrm>
          </p:grpSpPr>
          <p:grpSp>
            <p:nvGrpSpPr>
              <p:cNvPr id="4889" name="Google Shape;4889;p321"/>
              <p:cNvGrpSpPr/>
              <p:nvPr/>
            </p:nvGrpSpPr>
            <p:grpSpPr>
              <a:xfrm>
                <a:off x="1400848" y="1624076"/>
                <a:ext cx="560401" cy="825182"/>
                <a:chOff x="1342860" y="1647676"/>
                <a:chExt cx="560401" cy="825182"/>
              </a:xfrm>
            </p:grpSpPr>
            <p:sp>
              <p:nvSpPr>
                <p:cNvPr id="4890" name="Google Shape;4890;p321"/>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891" name="Google Shape;4891;p32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892" name="Google Shape;4892;p32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893" name="Google Shape;4893;p32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894" name="Google Shape;4894;p321"/>
            <p:cNvGrpSpPr/>
            <p:nvPr/>
          </p:nvGrpSpPr>
          <p:grpSpPr>
            <a:xfrm>
              <a:off x="2622593" y="3131101"/>
              <a:ext cx="397940" cy="646603"/>
              <a:chOff x="1400848" y="1624076"/>
              <a:chExt cx="560401" cy="910580"/>
            </a:xfrm>
          </p:grpSpPr>
          <p:grpSp>
            <p:nvGrpSpPr>
              <p:cNvPr id="4895" name="Google Shape;4895;p321"/>
              <p:cNvGrpSpPr/>
              <p:nvPr/>
            </p:nvGrpSpPr>
            <p:grpSpPr>
              <a:xfrm>
                <a:off x="1400848" y="1624076"/>
                <a:ext cx="560401" cy="825182"/>
                <a:chOff x="1342860" y="1647676"/>
                <a:chExt cx="560401" cy="825182"/>
              </a:xfrm>
            </p:grpSpPr>
            <p:sp>
              <p:nvSpPr>
                <p:cNvPr id="4896" name="Google Shape;4896;p32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897" name="Google Shape;4897;p32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898" name="Google Shape;4898;p32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899" name="Google Shape;4899;p321"/>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900" name="Google Shape;4900;p321"/>
            <p:cNvGrpSpPr/>
            <p:nvPr/>
          </p:nvGrpSpPr>
          <p:grpSpPr>
            <a:xfrm>
              <a:off x="4363617" y="3131101"/>
              <a:ext cx="397940" cy="646603"/>
              <a:chOff x="1400848" y="1624076"/>
              <a:chExt cx="560401" cy="910580"/>
            </a:xfrm>
          </p:grpSpPr>
          <p:grpSp>
            <p:nvGrpSpPr>
              <p:cNvPr id="4901" name="Google Shape;4901;p321"/>
              <p:cNvGrpSpPr/>
              <p:nvPr/>
            </p:nvGrpSpPr>
            <p:grpSpPr>
              <a:xfrm>
                <a:off x="1400848" y="1624076"/>
                <a:ext cx="560401" cy="825182"/>
                <a:chOff x="1342860" y="1647676"/>
                <a:chExt cx="560401" cy="825182"/>
              </a:xfrm>
            </p:grpSpPr>
            <p:sp>
              <p:nvSpPr>
                <p:cNvPr id="4902" name="Google Shape;4902;p321"/>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903" name="Google Shape;4903;p32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904" name="Google Shape;4904;p32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905" name="Google Shape;4905;p32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906" name="Google Shape;4906;p321"/>
            <p:cNvGrpSpPr/>
            <p:nvPr/>
          </p:nvGrpSpPr>
          <p:grpSpPr>
            <a:xfrm>
              <a:off x="6104641" y="3131101"/>
              <a:ext cx="397940" cy="646603"/>
              <a:chOff x="1400848" y="1624076"/>
              <a:chExt cx="560401" cy="910580"/>
            </a:xfrm>
          </p:grpSpPr>
          <p:grpSp>
            <p:nvGrpSpPr>
              <p:cNvPr id="4907" name="Google Shape;4907;p321"/>
              <p:cNvGrpSpPr/>
              <p:nvPr/>
            </p:nvGrpSpPr>
            <p:grpSpPr>
              <a:xfrm>
                <a:off x="1400848" y="1624076"/>
                <a:ext cx="560401" cy="825182"/>
                <a:chOff x="1342860" y="1647676"/>
                <a:chExt cx="560401" cy="825182"/>
              </a:xfrm>
            </p:grpSpPr>
            <p:sp>
              <p:nvSpPr>
                <p:cNvPr id="4908" name="Google Shape;4908;p32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909" name="Google Shape;4909;p32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910" name="Google Shape;4910;p32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911" name="Google Shape;4911;p321"/>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912" name="Google Shape;4912;p321"/>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3" name="Google Shape;4913;p321"/>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4" name="Google Shape;4914;p321"/>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5" name="Google Shape;4915;p321"/>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4916" name="Google Shape;4916;p321"/>
          <p:cNvGrpSpPr/>
          <p:nvPr/>
        </p:nvGrpSpPr>
        <p:grpSpPr>
          <a:xfrm>
            <a:off x="881569" y="1424217"/>
            <a:ext cx="7362037" cy="646603"/>
            <a:chOff x="881569" y="2219454"/>
            <a:chExt cx="7362037" cy="646603"/>
          </a:xfrm>
        </p:grpSpPr>
        <p:grpSp>
          <p:nvGrpSpPr>
            <p:cNvPr id="4917" name="Google Shape;4917;p321"/>
            <p:cNvGrpSpPr/>
            <p:nvPr/>
          </p:nvGrpSpPr>
          <p:grpSpPr>
            <a:xfrm>
              <a:off x="881569" y="2219454"/>
              <a:ext cx="397940" cy="646603"/>
              <a:chOff x="1400848" y="1624076"/>
              <a:chExt cx="560401" cy="910580"/>
            </a:xfrm>
          </p:grpSpPr>
          <p:grpSp>
            <p:nvGrpSpPr>
              <p:cNvPr id="4918" name="Google Shape;4918;p321"/>
              <p:cNvGrpSpPr/>
              <p:nvPr/>
            </p:nvGrpSpPr>
            <p:grpSpPr>
              <a:xfrm>
                <a:off x="1400848" y="1624076"/>
                <a:ext cx="560401" cy="825182"/>
                <a:chOff x="1342860" y="1647676"/>
                <a:chExt cx="560401" cy="825182"/>
              </a:xfrm>
            </p:grpSpPr>
            <p:sp>
              <p:nvSpPr>
                <p:cNvPr id="4919" name="Google Shape;4919;p32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920" name="Google Shape;4920;p32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921" name="Google Shape;4921;p32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922" name="Google Shape;4922;p321"/>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923" name="Google Shape;4923;p321"/>
            <p:cNvGrpSpPr/>
            <p:nvPr/>
          </p:nvGrpSpPr>
          <p:grpSpPr>
            <a:xfrm>
              <a:off x="2622593" y="2219454"/>
              <a:ext cx="397940" cy="646603"/>
              <a:chOff x="1400848" y="1624076"/>
              <a:chExt cx="560401" cy="910580"/>
            </a:xfrm>
          </p:grpSpPr>
          <p:grpSp>
            <p:nvGrpSpPr>
              <p:cNvPr id="4924" name="Google Shape;4924;p321"/>
              <p:cNvGrpSpPr/>
              <p:nvPr/>
            </p:nvGrpSpPr>
            <p:grpSpPr>
              <a:xfrm>
                <a:off x="1400848" y="1624076"/>
                <a:ext cx="560401" cy="825182"/>
                <a:chOff x="1342860" y="1647676"/>
                <a:chExt cx="560401" cy="825182"/>
              </a:xfrm>
            </p:grpSpPr>
            <p:sp>
              <p:nvSpPr>
                <p:cNvPr id="4925" name="Google Shape;4925;p321"/>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926" name="Google Shape;4926;p32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927" name="Google Shape;4927;p32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928" name="Google Shape;4928;p32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929" name="Google Shape;4929;p321"/>
            <p:cNvGrpSpPr/>
            <p:nvPr/>
          </p:nvGrpSpPr>
          <p:grpSpPr>
            <a:xfrm>
              <a:off x="4363617" y="2219454"/>
              <a:ext cx="397940" cy="646603"/>
              <a:chOff x="1400848" y="1624076"/>
              <a:chExt cx="560401" cy="910580"/>
            </a:xfrm>
          </p:grpSpPr>
          <p:grpSp>
            <p:nvGrpSpPr>
              <p:cNvPr id="4930" name="Google Shape;4930;p321"/>
              <p:cNvGrpSpPr/>
              <p:nvPr/>
            </p:nvGrpSpPr>
            <p:grpSpPr>
              <a:xfrm>
                <a:off x="1400848" y="1624076"/>
                <a:ext cx="560401" cy="825182"/>
                <a:chOff x="1342860" y="1647676"/>
                <a:chExt cx="560401" cy="825182"/>
              </a:xfrm>
            </p:grpSpPr>
            <p:sp>
              <p:nvSpPr>
                <p:cNvPr id="4931" name="Google Shape;4931;p32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932" name="Google Shape;4932;p32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933" name="Google Shape;4933;p32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934" name="Google Shape;4934;p321"/>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935" name="Google Shape;4935;p321"/>
            <p:cNvGrpSpPr/>
            <p:nvPr/>
          </p:nvGrpSpPr>
          <p:grpSpPr>
            <a:xfrm>
              <a:off x="6104641" y="2219454"/>
              <a:ext cx="397940" cy="646603"/>
              <a:chOff x="1400848" y="1624076"/>
              <a:chExt cx="560401" cy="910580"/>
            </a:xfrm>
          </p:grpSpPr>
          <p:grpSp>
            <p:nvGrpSpPr>
              <p:cNvPr id="4936" name="Google Shape;4936;p321"/>
              <p:cNvGrpSpPr/>
              <p:nvPr/>
            </p:nvGrpSpPr>
            <p:grpSpPr>
              <a:xfrm>
                <a:off x="1400848" y="1624076"/>
                <a:ext cx="560401" cy="825182"/>
                <a:chOff x="1342860" y="1647676"/>
                <a:chExt cx="560401" cy="825182"/>
              </a:xfrm>
            </p:grpSpPr>
            <p:sp>
              <p:nvSpPr>
                <p:cNvPr id="4937" name="Google Shape;4937;p321"/>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938" name="Google Shape;4938;p32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939" name="Google Shape;4939;p32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940" name="Google Shape;4940;p32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941" name="Google Shape;4941;p321"/>
            <p:cNvGrpSpPr/>
            <p:nvPr/>
          </p:nvGrpSpPr>
          <p:grpSpPr>
            <a:xfrm>
              <a:off x="7845666" y="2219454"/>
              <a:ext cx="397940" cy="646603"/>
              <a:chOff x="1400848" y="1624076"/>
              <a:chExt cx="560401" cy="910580"/>
            </a:xfrm>
          </p:grpSpPr>
          <p:grpSp>
            <p:nvGrpSpPr>
              <p:cNvPr id="4942" name="Google Shape;4942;p321"/>
              <p:cNvGrpSpPr/>
              <p:nvPr/>
            </p:nvGrpSpPr>
            <p:grpSpPr>
              <a:xfrm>
                <a:off x="1400848" y="1624076"/>
                <a:ext cx="560401" cy="825182"/>
                <a:chOff x="1342860" y="1647676"/>
                <a:chExt cx="560401" cy="825182"/>
              </a:xfrm>
            </p:grpSpPr>
            <p:sp>
              <p:nvSpPr>
                <p:cNvPr id="4943" name="Google Shape;4943;p32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944" name="Google Shape;4944;p32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945" name="Google Shape;4945;p32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946" name="Google Shape;4946;p321"/>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947" name="Google Shape;4947;p321"/>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48" name="Google Shape;4948;p321"/>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49" name="Google Shape;4949;p321"/>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50" name="Google Shape;4950;p321"/>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51" name="Google Shape;4951;p321"/>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4952"/>
        <p:cNvGrpSpPr/>
        <p:nvPr/>
      </p:nvGrpSpPr>
      <p:grpSpPr>
        <a:xfrm>
          <a:off x="0" y="0"/>
          <a:ext cx="0" cy="0"/>
          <a:chOff x="0" y="0"/>
          <a:chExt cx="0" cy="0"/>
        </a:xfrm>
      </p:grpSpPr>
      <p:pic>
        <p:nvPicPr>
          <p:cNvPr id="4953" name="Google Shape;4953;p32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4954" name="Google Shape;4954;p32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55" name="Google Shape;4955;p32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956" name="Google Shape;4956;p322"/>
          <p:cNvGrpSpPr/>
          <p:nvPr/>
        </p:nvGrpSpPr>
        <p:grpSpPr>
          <a:xfrm>
            <a:off x="1761570" y="3131101"/>
            <a:ext cx="5621012" cy="646603"/>
            <a:chOff x="881569" y="3131101"/>
            <a:chExt cx="5621012" cy="646603"/>
          </a:xfrm>
        </p:grpSpPr>
        <p:grpSp>
          <p:nvGrpSpPr>
            <p:cNvPr id="4957" name="Google Shape;4957;p322"/>
            <p:cNvGrpSpPr/>
            <p:nvPr/>
          </p:nvGrpSpPr>
          <p:grpSpPr>
            <a:xfrm>
              <a:off x="881569" y="3131101"/>
              <a:ext cx="397940" cy="646603"/>
              <a:chOff x="1400848" y="1624076"/>
              <a:chExt cx="560401" cy="910580"/>
            </a:xfrm>
          </p:grpSpPr>
          <p:grpSp>
            <p:nvGrpSpPr>
              <p:cNvPr id="4958" name="Google Shape;4958;p322"/>
              <p:cNvGrpSpPr/>
              <p:nvPr/>
            </p:nvGrpSpPr>
            <p:grpSpPr>
              <a:xfrm>
                <a:off x="1400848" y="1624076"/>
                <a:ext cx="560401" cy="825182"/>
                <a:chOff x="1342860" y="1647676"/>
                <a:chExt cx="560401" cy="825182"/>
              </a:xfrm>
            </p:grpSpPr>
            <p:sp>
              <p:nvSpPr>
                <p:cNvPr id="4959" name="Google Shape;4959;p322"/>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960" name="Google Shape;4960;p322"/>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961" name="Google Shape;4961;p322"/>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962" name="Google Shape;4962;p322"/>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963" name="Google Shape;4963;p322"/>
            <p:cNvGrpSpPr/>
            <p:nvPr/>
          </p:nvGrpSpPr>
          <p:grpSpPr>
            <a:xfrm>
              <a:off x="2622593" y="3131101"/>
              <a:ext cx="397940" cy="646603"/>
              <a:chOff x="1400848" y="1624076"/>
              <a:chExt cx="560401" cy="910580"/>
            </a:xfrm>
          </p:grpSpPr>
          <p:grpSp>
            <p:nvGrpSpPr>
              <p:cNvPr id="4964" name="Google Shape;4964;p322"/>
              <p:cNvGrpSpPr/>
              <p:nvPr/>
            </p:nvGrpSpPr>
            <p:grpSpPr>
              <a:xfrm>
                <a:off x="1400848" y="1624076"/>
                <a:ext cx="560401" cy="825182"/>
                <a:chOff x="1342860" y="1647676"/>
                <a:chExt cx="560401" cy="825182"/>
              </a:xfrm>
            </p:grpSpPr>
            <p:sp>
              <p:nvSpPr>
                <p:cNvPr id="4965" name="Google Shape;4965;p322"/>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966" name="Google Shape;4966;p322"/>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967" name="Google Shape;4967;p322"/>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968" name="Google Shape;4968;p322"/>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969" name="Google Shape;4969;p322"/>
            <p:cNvGrpSpPr/>
            <p:nvPr/>
          </p:nvGrpSpPr>
          <p:grpSpPr>
            <a:xfrm>
              <a:off x="4363617" y="3131101"/>
              <a:ext cx="397940" cy="646603"/>
              <a:chOff x="1400848" y="1624076"/>
              <a:chExt cx="560401" cy="910580"/>
            </a:xfrm>
          </p:grpSpPr>
          <p:grpSp>
            <p:nvGrpSpPr>
              <p:cNvPr id="4970" name="Google Shape;4970;p322"/>
              <p:cNvGrpSpPr/>
              <p:nvPr/>
            </p:nvGrpSpPr>
            <p:grpSpPr>
              <a:xfrm>
                <a:off x="1400848" y="1624076"/>
                <a:ext cx="560401" cy="825182"/>
                <a:chOff x="1342860" y="1647676"/>
                <a:chExt cx="560401" cy="825182"/>
              </a:xfrm>
            </p:grpSpPr>
            <p:sp>
              <p:nvSpPr>
                <p:cNvPr id="4971" name="Google Shape;4971;p322"/>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972" name="Google Shape;4972;p322"/>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973" name="Google Shape;4973;p322"/>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974" name="Google Shape;4974;p322"/>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975" name="Google Shape;4975;p322"/>
            <p:cNvGrpSpPr/>
            <p:nvPr/>
          </p:nvGrpSpPr>
          <p:grpSpPr>
            <a:xfrm>
              <a:off x="6104641" y="3131101"/>
              <a:ext cx="397940" cy="646603"/>
              <a:chOff x="1400848" y="1624076"/>
              <a:chExt cx="560401" cy="910580"/>
            </a:xfrm>
          </p:grpSpPr>
          <p:grpSp>
            <p:nvGrpSpPr>
              <p:cNvPr id="4976" name="Google Shape;4976;p322"/>
              <p:cNvGrpSpPr/>
              <p:nvPr/>
            </p:nvGrpSpPr>
            <p:grpSpPr>
              <a:xfrm>
                <a:off x="1400848" y="1624076"/>
                <a:ext cx="560401" cy="825182"/>
                <a:chOff x="1342860" y="1647676"/>
                <a:chExt cx="560401" cy="825182"/>
              </a:xfrm>
            </p:grpSpPr>
            <p:sp>
              <p:nvSpPr>
                <p:cNvPr id="4977" name="Google Shape;4977;p322"/>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978" name="Google Shape;4978;p322"/>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979" name="Google Shape;4979;p322"/>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980" name="Google Shape;4980;p322"/>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981" name="Google Shape;4981;p322"/>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82" name="Google Shape;4982;p322"/>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83" name="Google Shape;4983;p322"/>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84" name="Google Shape;4984;p322"/>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4985" name="Google Shape;4985;p322"/>
          <p:cNvGrpSpPr/>
          <p:nvPr/>
        </p:nvGrpSpPr>
        <p:grpSpPr>
          <a:xfrm>
            <a:off x="881569" y="1424217"/>
            <a:ext cx="7362037" cy="646603"/>
            <a:chOff x="881569" y="2219454"/>
            <a:chExt cx="7362037" cy="646603"/>
          </a:xfrm>
        </p:grpSpPr>
        <p:grpSp>
          <p:nvGrpSpPr>
            <p:cNvPr id="4986" name="Google Shape;4986;p322"/>
            <p:cNvGrpSpPr/>
            <p:nvPr/>
          </p:nvGrpSpPr>
          <p:grpSpPr>
            <a:xfrm>
              <a:off x="881569" y="2219454"/>
              <a:ext cx="397940" cy="646603"/>
              <a:chOff x="1400848" y="1624076"/>
              <a:chExt cx="560401" cy="910580"/>
            </a:xfrm>
          </p:grpSpPr>
          <p:grpSp>
            <p:nvGrpSpPr>
              <p:cNvPr id="4987" name="Google Shape;4987;p322"/>
              <p:cNvGrpSpPr/>
              <p:nvPr/>
            </p:nvGrpSpPr>
            <p:grpSpPr>
              <a:xfrm>
                <a:off x="1400848" y="1624076"/>
                <a:ext cx="560401" cy="825182"/>
                <a:chOff x="1342860" y="1647676"/>
                <a:chExt cx="560401" cy="825182"/>
              </a:xfrm>
            </p:grpSpPr>
            <p:sp>
              <p:nvSpPr>
                <p:cNvPr id="4988" name="Google Shape;4988;p322"/>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989" name="Google Shape;4989;p322"/>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990" name="Google Shape;4990;p322"/>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991" name="Google Shape;4991;p322"/>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992" name="Google Shape;4992;p322"/>
            <p:cNvGrpSpPr/>
            <p:nvPr/>
          </p:nvGrpSpPr>
          <p:grpSpPr>
            <a:xfrm>
              <a:off x="2622593" y="2219454"/>
              <a:ext cx="397940" cy="646603"/>
              <a:chOff x="1400848" y="1624076"/>
              <a:chExt cx="560401" cy="910580"/>
            </a:xfrm>
          </p:grpSpPr>
          <p:grpSp>
            <p:nvGrpSpPr>
              <p:cNvPr id="4993" name="Google Shape;4993;p322"/>
              <p:cNvGrpSpPr/>
              <p:nvPr/>
            </p:nvGrpSpPr>
            <p:grpSpPr>
              <a:xfrm>
                <a:off x="1400848" y="1624076"/>
                <a:ext cx="560401" cy="825182"/>
                <a:chOff x="1342860" y="1647676"/>
                <a:chExt cx="560401" cy="825182"/>
              </a:xfrm>
            </p:grpSpPr>
            <p:sp>
              <p:nvSpPr>
                <p:cNvPr id="4994" name="Google Shape;4994;p322"/>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995" name="Google Shape;4995;p322"/>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4996" name="Google Shape;4996;p322"/>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4997" name="Google Shape;4997;p322"/>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998" name="Google Shape;4998;p322"/>
            <p:cNvGrpSpPr/>
            <p:nvPr/>
          </p:nvGrpSpPr>
          <p:grpSpPr>
            <a:xfrm>
              <a:off x="4363617" y="2219454"/>
              <a:ext cx="397940" cy="646603"/>
              <a:chOff x="1400848" y="1624076"/>
              <a:chExt cx="560401" cy="910580"/>
            </a:xfrm>
          </p:grpSpPr>
          <p:grpSp>
            <p:nvGrpSpPr>
              <p:cNvPr id="4999" name="Google Shape;4999;p322"/>
              <p:cNvGrpSpPr/>
              <p:nvPr/>
            </p:nvGrpSpPr>
            <p:grpSpPr>
              <a:xfrm>
                <a:off x="1400848" y="1624076"/>
                <a:ext cx="560401" cy="825182"/>
                <a:chOff x="1342860" y="1647676"/>
                <a:chExt cx="560401" cy="825182"/>
              </a:xfrm>
            </p:grpSpPr>
            <p:sp>
              <p:nvSpPr>
                <p:cNvPr id="5000" name="Google Shape;5000;p322"/>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01" name="Google Shape;5001;p322"/>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5002" name="Google Shape;5002;p322"/>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5003" name="Google Shape;5003;p322"/>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5004" name="Google Shape;5004;p322"/>
            <p:cNvGrpSpPr/>
            <p:nvPr/>
          </p:nvGrpSpPr>
          <p:grpSpPr>
            <a:xfrm>
              <a:off x="6104641" y="2219454"/>
              <a:ext cx="397940" cy="646603"/>
              <a:chOff x="1400848" y="1624076"/>
              <a:chExt cx="560401" cy="910580"/>
            </a:xfrm>
          </p:grpSpPr>
          <p:grpSp>
            <p:nvGrpSpPr>
              <p:cNvPr id="5005" name="Google Shape;5005;p322"/>
              <p:cNvGrpSpPr/>
              <p:nvPr/>
            </p:nvGrpSpPr>
            <p:grpSpPr>
              <a:xfrm>
                <a:off x="1400848" y="1624076"/>
                <a:ext cx="560401" cy="825182"/>
                <a:chOff x="1342860" y="1647676"/>
                <a:chExt cx="560401" cy="825182"/>
              </a:xfrm>
            </p:grpSpPr>
            <p:sp>
              <p:nvSpPr>
                <p:cNvPr id="5006" name="Google Shape;5006;p322"/>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07" name="Google Shape;5007;p322"/>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5008" name="Google Shape;5008;p322"/>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5009" name="Google Shape;5009;p322"/>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5010" name="Google Shape;5010;p322"/>
            <p:cNvGrpSpPr/>
            <p:nvPr/>
          </p:nvGrpSpPr>
          <p:grpSpPr>
            <a:xfrm>
              <a:off x="7845666" y="2219454"/>
              <a:ext cx="397940" cy="646603"/>
              <a:chOff x="1400848" y="1624076"/>
              <a:chExt cx="560401" cy="910580"/>
            </a:xfrm>
          </p:grpSpPr>
          <p:grpSp>
            <p:nvGrpSpPr>
              <p:cNvPr id="5011" name="Google Shape;5011;p322"/>
              <p:cNvGrpSpPr/>
              <p:nvPr/>
            </p:nvGrpSpPr>
            <p:grpSpPr>
              <a:xfrm>
                <a:off x="1400848" y="1624076"/>
                <a:ext cx="560401" cy="825182"/>
                <a:chOff x="1342860" y="1647676"/>
                <a:chExt cx="560401" cy="825182"/>
              </a:xfrm>
            </p:grpSpPr>
            <p:sp>
              <p:nvSpPr>
                <p:cNvPr id="5012" name="Google Shape;5012;p322"/>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13" name="Google Shape;5013;p322"/>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5014" name="Google Shape;5014;p322"/>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5015" name="Google Shape;5015;p322"/>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5016" name="Google Shape;5016;p322"/>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7" name="Google Shape;5017;p322"/>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8" name="Google Shape;5018;p322"/>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9" name="Google Shape;5019;p322"/>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0" name="Google Shape;5020;p322"/>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5021"/>
        <p:cNvGrpSpPr/>
        <p:nvPr/>
      </p:nvGrpSpPr>
      <p:grpSpPr>
        <a:xfrm>
          <a:off x="0" y="0"/>
          <a:ext cx="0" cy="0"/>
          <a:chOff x="0" y="0"/>
          <a:chExt cx="0" cy="0"/>
        </a:xfrm>
      </p:grpSpPr>
      <p:pic>
        <p:nvPicPr>
          <p:cNvPr id="5022" name="Google Shape;5022;p32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5023" name="Google Shape;5023;p32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4" name="Google Shape;5024;p32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025" name="Google Shape;5025;p323"/>
          <p:cNvGrpSpPr/>
          <p:nvPr/>
        </p:nvGrpSpPr>
        <p:grpSpPr>
          <a:xfrm>
            <a:off x="881569" y="3131101"/>
            <a:ext cx="7362037" cy="646603"/>
            <a:chOff x="881569" y="2219454"/>
            <a:chExt cx="7362037" cy="646603"/>
          </a:xfrm>
        </p:grpSpPr>
        <p:grpSp>
          <p:nvGrpSpPr>
            <p:cNvPr id="5026" name="Google Shape;5026;p323"/>
            <p:cNvGrpSpPr/>
            <p:nvPr/>
          </p:nvGrpSpPr>
          <p:grpSpPr>
            <a:xfrm>
              <a:off x="881569" y="2219454"/>
              <a:ext cx="397940" cy="646603"/>
              <a:chOff x="1400848" y="1624076"/>
              <a:chExt cx="560401" cy="910580"/>
            </a:xfrm>
          </p:grpSpPr>
          <p:grpSp>
            <p:nvGrpSpPr>
              <p:cNvPr id="5027" name="Google Shape;5027;p323"/>
              <p:cNvGrpSpPr/>
              <p:nvPr/>
            </p:nvGrpSpPr>
            <p:grpSpPr>
              <a:xfrm>
                <a:off x="1400848" y="1624076"/>
                <a:ext cx="560401" cy="825182"/>
                <a:chOff x="1342860" y="1647676"/>
                <a:chExt cx="560401" cy="825182"/>
              </a:xfrm>
            </p:grpSpPr>
            <p:sp>
              <p:nvSpPr>
                <p:cNvPr id="5028" name="Google Shape;5028;p323"/>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29" name="Google Shape;5029;p323"/>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5030" name="Google Shape;5030;p323"/>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5031" name="Google Shape;5031;p323"/>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5032" name="Google Shape;5032;p323"/>
            <p:cNvGrpSpPr/>
            <p:nvPr/>
          </p:nvGrpSpPr>
          <p:grpSpPr>
            <a:xfrm>
              <a:off x="2622593" y="2219454"/>
              <a:ext cx="397940" cy="646603"/>
              <a:chOff x="1400848" y="1624076"/>
              <a:chExt cx="560401" cy="910580"/>
            </a:xfrm>
          </p:grpSpPr>
          <p:grpSp>
            <p:nvGrpSpPr>
              <p:cNvPr id="5033" name="Google Shape;5033;p323"/>
              <p:cNvGrpSpPr/>
              <p:nvPr/>
            </p:nvGrpSpPr>
            <p:grpSpPr>
              <a:xfrm>
                <a:off x="1400848" y="1624076"/>
                <a:ext cx="560401" cy="825182"/>
                <a:chOff x="1342860" y="1647676"/>
                <a:chExt cx="560401" cy="825182"/>
              </a:xfrm>
            </p:grpSpPr>
            <p:sp>
              <p:nvSpPr>
                <p:cNvPr id="5034" name="Google Shape;5034;p323"/>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35" name="Google Shape;5035;p323"/>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5036" name="Google Shape;5036;p323"/>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5037" name="Google Shape;5037;p323"/>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5038" name="Google Shape;5038;p323"/>
            <p:cNvGrpSpPr/>
            <p:nvPr/>
          </p:nvGrpSpPr>
          <p:grpSpPr>
            <a:xfrm>
              <a:off x="4363617" y="2219454"/>
              <a:ext cx="397940" cy="646603"/>
              <a:chOff x="1400848" y="1624076"/>
              <a:chExt cx="560401" cy="910580"/>
            </a:xfrm>
          </p:grpSpPr>
          <p:grpSp>
            <p:nvGrpSpPr>
              <p:cNvPr id="5039" name="Google Shape;5039;p323"/>
              <p:cNvGrpSpPr/>
              <p:nvPr/>
            </p:nvGrpSpPr>
            <p:grpSpPr>
              <a:xfrm>
                <a:off x="1400848" y="1624076"/>
                <a:ext cx="560401" cy="825182"/>
                <a:chOff x="1342860" y="1647676"/>
                <a:chExt cx="560401" cy="825182"/>
              </a:xfrm>
            </p:grpSpPr>
            <p:sp>
              <p:nvSpPr>
                <p:cNvPr id="5040" name="Google Shape;5040;p323"/>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41" name="Google Shape;5041;p323"/>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5042" name="Google Shape;5042;p323"/>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5043" name="Google Shape;5043;p323"/>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5044" name="Google Shape;5044;p323"/>
            <p:cNvGrpSpPr/>
            <p:nvPr/>
          </p:nvGrpSpPr>
          <p:grpSpPr>
            <a:xfrm>
              <a:off x="6104641" y="2219454"/>
              <a:ext cx="397940" cy="646603"/>
              <a:chOff x="1400848" y="1624076"/>
              <a:chExt cx="560401" cy="910580"/>
            </a:xfrm>
          </p:grpSpPr>
          <p:grpSp>
            <p:nvGrpSpPr>
              <p:cNvPr id="5045" name="Google Shape;5045;p323"/>
              <p:cNvGrpSpPr/>
              <p:nvPr/>
            </p:nvGrpSpPr>
            <p:grpSpPr>
              <a:xfrm>
                <a:off x="1400848" y="1624076"/>
                <a:ext cx="560401" cy="825182"/>
                <a:chOff x="1342860" y="1647676"/>
                <a:chExt cx="560401" cy="825182"/>
              </a:xfrm>
            </p:grpSpPr>
            <p:sp>
              <p:nvSpPr>
                <p:cNvPr id="5046" name="Google Shape;5046;p323"/>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47" name="Google Shape;5047;p323"/>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5048" name="Google Shape;5048;p323"/>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5049" name="Google Shape;5049;p323"/>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5050" name="Google Shape;5050;p323"/>
            <p:cNvGrpSpPr/>
            <p:nvPr/>
          </p:nvGrpSpPr>
          <p:grpSpPr>
            <a:xfrm>
              <a:off x="7845666" y="2219454"/>
              <a:ext cx="397940" cy="646603"/>
              <a:chOff x="1400848" y="1624076"/>
              <a:chExt cx="560401" cy="910580"/>
            </a:xfrm>
          </p:grpSpPr>
          <p:grpSp>
            <p:nvGrpSpPr>
              <p:cNvPr id="5051" name="Google Shape;5051;p323"/>
              <p:cNvGrpSpPr/>
              <p:nvPr/>
            </p:nvGrpSpPr>
            <p:grpSpPr>
              <a:xfrm>
                <a:off x="1400848" y="1624076"/>
                <a:ext cx="560401" cy="825182"/>
                <a:chOff x="1342860" y="1647676"/>
                <a:chExt cx="560401" cy="825182"/>
              </a:xfrm>
            </p:grpSpPr>
            <p:sp>
              <p:nvSpPr>
                <p:cNvPr id="5052" name="Google Shape;5052;p323"/>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53" name="Google Shape;5053;p323"/>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5054" name="Google Shape;5054;p323"/>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5055" name="Google Shape;5055;p323"/>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5056" name="Google Shape;5056;p323"/>
          <p:cNvSpPr txBox="1">
            <a:spLocks noGrp="1"/>
          </p:cNvSpPr>
          <p:nvPr>
            <p:ph type="body" idx="1"/>
          </p:nvPr>
        </p:nvSpPr>
        <p:spPr>
          <a:xfrm>
            <a:off x="223088"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57" name="Google Shape;5057;p323"/>
          <p:cNvSpPr txBox="1">
            <a:spLocks noGrp="1"/>
          </p:cNvSpPr>
          <p:nvPr>
            <p:ph type="body" idx="2"/>
          </p:nvPr>
        </p:nvSpPr>
        <p:spPr>
          <a:xfrm>
            <a:off x="1964112"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58" name="Google Shape;5058;p323"/>
          <p:cNvSpPr txBox="1">
            <a:spLocks noGrp="1"/>
          </p:cNvSpPr>
          <p:nvPr>
            <p:ph type="body" idx="3"/>
          </p:nvPr>
        </p:nvSpPr>
        <p:spPr>
          <a:xfrm>
            <a:off x="3705136"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59" name="Google Shape;5059;p323"/>
          <p:cNvSpPr txBox="1">
            <a:spLocks noGrp="1"/>
          </p:cNvSpPr>
          <p:nvPr>
            <p:ph type="body" idx="4"/>
          </p:nvPr>
        </p:nvSpPr>
        <p:spPr>
          <a:xfrm>
            <a:off x="5446160"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0" name="Google Shape;5060;p323"/>
          <p:cNvSpPr txBox="1">
            <a:spLocks noGrp="1"/>
          </p:cNvSpPr>
          <p:nvPr>
            <p:ph type="body" idx="5"/>
          </p:nvPr>
        </p:nvSpPr>
        <p:spPr>
          <a:xfrm>
            <a:off x="718718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5061" name="Google Shape;5061;p323"/>
          <p:cNvGrpSpPr/>
          <p:nvPr/>
        </p:nvGrpSpPr>
        <p:grpSpPr>
          <a:xfrm>
            <a:off x="881569" y="1424217"/>
            <a:ext cx="7362037" cy="646603"/>
            <a:chOff x="881569" y="2219454"/>
            <a:chExt cx="7362037" cy="646603"/>
          </a:xfrm>
        </p:grpSpPr>
        <p:grpSp>
          <p:nvGrpSpPr>
            <p:cNvPr id="5062" name="Google Shape;5062;p323"/>
            <p:cNvGrpSpPr/>
            <p:nvPr/>
          </p:nvGrpSpPr>
          <p:grpSpPr>
            <a:xfrm>
              <a:off x="881569" y="2219454"/>
              <a:ext cx="397940" cy="646603"/>
              <a:chOff x="1400848" y="1624076"/>
              <a:chExt cx="560401" cy="910580"/>
            </a:xfrm>
          </p:grpSpPr>
          <p:grpSp>
            <p:nvGrpSpPr>
              <p:cNvPr id="5063" name="Google Shape;5063;p323"/>
              <p:cNvGrpSpPr/>
              <p:nvPr/>
            </p:nvGrpSpPr>
            <p:grpSpPr>
              <a:xfrm>
                <a:off x="1400848" y="1624076"/>
                <a:ext cx="560401" cy="825182"/>
                <a:chOff x="1342860" y="1647676"/>
                <a:chExt cx="560401" cy="825182"/>
              </a:xfrm>
            </p:grpSpPr>
            <p:sp>
              <p:nvSpPr>
                <p:cNvPr id="5064" name="Google Shape;5064;p323"/>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65" name="Google Shape;5065;p323"/>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5066" name="Google Shape;5066;p323"/>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5067" name="Google Shape;5067;p323"/>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5068" name="Google Shape;5068;p323"/>
            <p:cNvGrpSpPr/>
            <p:nvPr/>
          </p:nvGrpSpPr>
          <p:grpSpPr>
            <a:xfrm>
              <a:off x="2622593" y="2219454"/>
              <a:ext cx="397940" cy="646603"/>
              <a:chOff x="1400848" y="1624076"/>
              <a:chExt cx="560401" cy="910580"/>
            </a:xfrm>
          </p:grpSpPr>
          <p:grpSp>
            <p:nvGrpSpPr>
              <p:cNvPr id="5069" name="Google Shape;5069;p323"/>
              <p:cNvGrpSpPr/>
              <p:nvPr/>
            </p:nvGrpSpPr>
            <p:grpSpPr>
              <a:xfrm>
                <a:off x="1400848" y="1624076"/>
                <a:ext cx="560401" cy="825182"/>
                <a:chOff x="1342860" y="1647676"/>
                <a:chExt cx="560401" cy="825182"/>
              </a:xfrm>
            </p:grpSpPr>
            <p:sp>
              <p:nvSpPr>
                <p:cNvPr id="5070" name="Google Shape;5070;p323"/>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71" name="Google Shape;5071;p323"/>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5072" name="Google Shape;5072;p323"/>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5073" name="Google Shape;5073;p323"/>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5074" name="Google Shape;5074;p323"/>
            <p:cNvGrpSpPr/>
            <p:nvPr/>
          </p:nvGrpSpPr>
          <p:grpSpPr>
            <a:xfrm>
              <a:off x="4363617" y="2219454"/>
              <a:ext cx="397940" cy="646603"/>
              <a:chOff x="1400848" y="1624076"/>
              <a:chExt cx="560401" cy="910580"/>
            </a:xfrm>
          </p:grpSpPr>
          <p:grpSp>
            <p:nvGrpSpPr>
              <p:cNvPr id="5075" name="Google Shape;5075;p323"/>
              <p:cNvGrpSpPr/>
              <p:nvPr/>
            </p:nvGrpSpPr>
            <p:grpSpPr>
              <a:xfrm>
                <a:off x="1400848" y="1624076"/>
                <a:ext cx="560401" cy="825182"/>
                <a:chOff x="1342860" y="1647676"/>
                <a:chExt cx="560401" cy="825182"/>
              </a:xfrm>
            </p:grpSpPr>
            <p:sp>
              <p:nvSpPr>
                <p:cNvPr id="5076" name="Google Shape;5076;p323"/>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77" name="Google Shape;5077;p323"/>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5078" name="Google Shape;5078;p323"/>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5079" name="Google Shape;5079;p323"/>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5080" name="Google Shape;5080;p323"/>
            <p:cNvGrpSpPr/>
            <p:nvPr/>
          </p:nvGrpSpPr>
          <p:grpSpPr>
            <a:xfrm>
              <a:off x="6104641" y="2219454"/>
              <a:ext cx="397940" cy="646603"/>
              <a:chOff x="1400848" y="1624076"/>
              <a:chExt cx="560401" cy="910580"/>
            </a:xfrm>
          </p:grpSpPr>
          <p:grpSp>
            <p:nvGrpSpPr>
              <p:cNvPr id="5081" name="Google Shape;5081;p323"/>
              <p:cNvGrpSpPr/>
              <p:nvPr/>
            </p:nvGrpSpPr>
            <p:grpSpPr>
              <a:xfrm>
                <a:off x="1400848" y="1624076"/>
                <a:ext cx="560401" cy="825182"/>
                <a:chOff x="1342860" y="1647676"/>
                <a:chExt cx="560401" cy="825182"/>
              </a:xfrm>
            </p:grpSpPr>
            <p:sp>
              <p:nvSpPr>
                <p:cNvPr id="5082" name="Google Shape;5082;p323"/>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83" name="Google Shape;5083;p323"/>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5084" name="Google Shape;5084;p323"/>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5085" name="Google Shape;5085;p323"/>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5086" name="Google Shape;5086;p323"/>
            <p:cNvGrpSpPr/>
            <p:nvPr/>
          </p:nvGrpSpPr>
          <p:grpSpPr>
            <a:xfrm>
              <a:off x="7845666" y="2219454"/>
              <a:ext cx="397940" cy="646603"/>
              <a:chOff x="1400848" y="1624076"/>
              <a:chExt cx="560401" cy="910580"/>
            </a:xfrm>
          </p:grpSpPr>
          <p:grpSp>
            <p:nvGrpSpPr>
              <p:cNvPr id="5087" name="Google Shape;5087;p323"/>
              <p:cNvGrpSpPr/>
              <p:nvPr/>
            </p:nvGrpSpPr>
            <p:grpSpPr>
              <a:xfrm>
                <a:off x="1400848" y="1624076"/>
                <a:ext cx="560401" cy="825182"/>
                <a:chOff x="1342860" y="1647676"/>
                <a:chExt cx="560401" cy="825182"/>
              </a:xfrm>
            </p:grpSpPr>
            <p:sp>
              <p:nvSpPr>
                <p:cNvPr id="5088" name="Google Shape;5088;p323"/>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89" name="Google Shape;5089;p323"/>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5090" name="Google Shape;5090;p323"/>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5091" name="Google Shape;5091;p323"/>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5092" name="Google Shape;5092;p323"/>
          <p:cNvSpPr txBox="1">
            <a:spLocks noGrp="1"/>
          </p:cNvSpPr>
          <p:nvPr>
            <p:ph type="body" idx="6"/>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3" name="Google Shape;5093;p323"/>
          <p:cNvSpPr txBox="1">
            <a:spLocks noGrp="1"/>
          </p:cNvSpPr>
          <p:nvPr>
            <p:ph type="body" idx="7"/>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4" name="Google Shape;5094;p323"/>
          <p:cNvSpPr txBox="1">
            <a:spLocks noGrp="1"/>
          </p:cNvSpPr>
          <p:nvPr>
            <p:ph type="body" idx="8"/>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5" name="Google Shape;5095;p323"/>
          <p:cNvSpPr txBox="1">
            <a:spLocks noGrp="1"/>
          </p:cNvSpPr>
          <p:nvPr>
            <p:ph type="body" idx="9"/>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6" name="Google Shape;5096;p323"/>
          <p:cNvSpPr txBox="1">
            <a:spLocks noGrp="1"/>
          </p:cNvSpPr>
          <p:nvPr>
            <p:ph type="body" idx="13"/>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216"/>
        <p:cNvGrpSpPr/>
        <p:nvPr/>
      </p:nvGrpSpPr>
      <p:grpSpPr>
        <a:xfrm>
          <a:off x="0" y="0"/>
          <a:ext cx="0" cy="0"/>
          <a:chOff x="0" y="0"/>
          <a:chExt cx="0" cy="0"/>
        </a:xfrm>
      </p:grpSpPr>
      <p:pic>
        <p:nvPicPr>
          <p:cNvPr id="217" name="Google Shape;217;p3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218" name="Google Shape;218;p34"/>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219" name="Google Shape;219;p34"/>
          <p:cNvSpPr>
            <a:spLocks noGrp="1"/>
          </p:cNvSpPr>
          <p:nvPr>
            <p:ph type="pic" idx="2"/>
          </p:nvPr>
        </p:nvSpPr>
        <p:spPr>
          <a:xfrm>
            <a:off x="0" y="667604"/>
            <a:ext cx="4201610" cy="3970337"/>
          </a:xfrm>
          <a:prstGeom prst="rect">
            <a:avLst/>
          </a:prstGeom>
          <a:noFill/>
          <a:ln>
            <a:noFill/>
          </a:ln>
        </p:spPr>
      </p:sp>
      <p:sp>
        <p:nvSpPr>
          <p:cNvPr id="220" name="Google Shape;220;p34"/>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221" name="Google Shape;221;p34"/>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2" name="Google Shape;222;p34"/>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5097"/>
        <p:cNvGrpSpPr/>
        <p:nvPr/>
      </p:nvGrpSpPr>
      <p:grpSpPr>
        <a:xfrm>
          <a:off x="0" y="0"/>
          <a:ext cx="0" cy="0"/>
          <a:chOff x="0" y="0"/>
          <a:chExt cx="0" cy="0"/>
        </a:xfrm>
      </p:grpSpPr>
      <p:pic>
        <p:nvPicPr>
          <p:cNvPr id="5098" name="Google Shape;5098;p324"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5099" name="Google Shape;5099;p32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00" name="Google Shape;5100;p32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101" name="Google Shape;5101;p324"/>
          <p:cNvGrpSpPr/>
          <p:nvPr/>
        </p:nvGrpSpPr>
        <p:grpSpPr>
          <a:xfrm>
            <a:off x="2805107" y="1224942"/>
            <a:ext cx="3533760" cy="3185215"/>
            <a:chOff x="2801099" y="1114414"/>
            <a:chExt cx="3533760" cy="3185215"/>
          </a:xfrm>
        </p:grpSpPr>
        <p:grpSp>
          <p:nvGrpSpPr>
            <p:cNvPr id="5102" name="Google Shape;5102;p324"/>
            <p:cNvGrpSpPr/>
            <p:nvPr/>
          </p:nvGrpSpPr>
          <p:grpSpPr>
            <a:xfrm>
              <a:off x="2801099" y="1228944"/>
              <a:ext cx="3533760" cy="2955860"/>
              <a:chOff x="2801099" y="1066147"/>
              <a:chExt cx="3533760" cy="2955860"/>
            </a:xfrm>
          </p:grpSpPr>
          <p:grpSp>
            <p:nvGrpSpPr>
              <p:cNvPr id="5103" name="Google Shape;5103;p324"/>
              <p:cNvGrpSpPr/>
              <p:nvPr/>
            </p:nvGrpSpPr>
            <p:grpSpPr>
              <a:xfrm>
                <a:off x="6252959" y="1066147"/>
                <a:ext cx="81900" cy="2955860"/>
                <a:chOff x="6252959" y="1066147"/>
                <a:chExt cx="81900" cy="2955860"/>
              </a:xfrm>
            </p:grpSpPr>
            <p:sp>
              <p:nvSpPr>
                <p:cNvPr id="5104" name="Google Shape;5104;p324"/>
                <p:cNvSpPr/>
                <p:nvPr/>
              </p:nvSpPr>
              <p:spPr>
                <a:xfrm>
                  <a:off x="6252959" y="1784637"/>
                  <a:ext cx="81900" cy="819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105" name="Google Shape;5105;p324"/>
                <p:cNvSpPr/>
                <p:nvPr/>
              </p:nvSpPr>
              <p:spPr>
                <a:xfrm>
                  <a:off x="6252959" y="2503127"/>
                  <a:ext cx="81900" cy="81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106" name="Google Shape;5106;p324"/>
                <p:cNvSpPr/>
                <p:nvPr/>
              </p:nvSpPr>
              <p:spPr>
                <a:xfrm>
                  <a:off x="6252959" y="3221617"/>
                  <a:ext cx="81900" cy="819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107" name="Google Shape;5107;p324"/>
                <p:cNvSpPr/>
                <p:nvPr/>
              </p:nvSpPr>
              <p:spPr>
                <a:xfrm>
                  <a:off x="6252959" y="3940107"/>
                  <a:ext cx="81900" cy="819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108" name="Google Shape;5108;p324"/>
                <p:cNvSpPr/>
                <p:nvPr/>
              </p:nvSpPr>
              <p:spPr>
                <a:xfrm>
                  <a:off x="6252959" y="1066147"/>
                  <a:ext cx="81900" cy="81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5109" name="Google Shape;5109;p324"/>
              <p:cNvGrpSpPr/>
              <p:nvPr/>
            </p:nvGrpSpPr>
            <p:grpSpPr>
              <a:xfrm>
                <a:off x="2801099" y="1066147"/>
                <a:ext cx="81900" cy="2955860"/>
                <a:chOff x="2801099" y="1066147"/>
                <a:chExt cx="81900" cy="2955860"/>
              </a:xfrm>
            </p:grpSpPr>
            <p:sp>
              <p:nvSpPr>
                <p:cNvPr id="5110" name="Google Shape;5110;p324"/>
                <p:cNvSpPr/>
                <p:nvPr/>
              </p:nvSpPr>
              <p:spPr>
                <a:xfrm>
                  <a:off x="2801099" y="1784637"/>
                  <a:ext cx="81900" cy="819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111" name="Google Shape;5111;p324"/>
                <p:cNvSpPr/>
                <p:nvPr/>
              </p:nvSpPr>
              <p:spPr>
                <a:xfrm>
                  <a:off x="2801099" y="2503127"/>
                  <a:ext cx="81900" cy="81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112" name="Google Shape;5112;p324"/>
                <p:cNvSpPr/>
                <p:nvPr/>
              </p:nvSpPr>
              <p:spPr>
                <a:xfrm>
                  <a:off x="2801099" y="3221617"/>
                  <a:ext cx="81900" cy="819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113" name="Google Shape;5113;p324"/>
                <p:cNvSpPr/>
                <p:nvPr/>
              </p:nvSpPr>
              <p:spPr>
                <a:xfrm>
                  <a:off x="2801099" y="3940107"/>
                  <a:ext cx="81900" cy="81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114" name="Google Shape;5114;p324"/>
                <p:cNvSpPr/>
                <p:nvPr/>
              </p:nvSpPr>
              <p:spPr>
                <a:xfrm>
                  <a:off x="2801099" y="1066147"/>
                  <a:ext cx="81900" cy="819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5115" name="Google Shape;5115;p324"/>
            <p:cNvGrpSpPr/>
            <p:nvPr/>
          </p:nvGrpSpPr>
          <p:grpSpPr>
            <a:xfrm>
              <a:off x="2975974" y="1114414"/>
              <a:ext cx="3184487" cy="3185215"/>
              <a:chOff x="2908735" y="1068601"/>
              <a:chExt cx="3326530" cy="3327290"/>
            </a:xfrm>
          </p:grpSpPr>
          <p:sp>
            <p:nvSpPr>
              <p:cNvPr id="5116" name="Google Shape;5116;p324"/>
              <p:cNvSpPr/>
              <p:nvPr/>
            </p:nvSpPr>
            <p:spPr>
              <a:xfrm>
                <a:off x="2908735" y="1068601"/>
                <a:ext cx="3326530" cy="3327290"/>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17" name="Google Shape;5117;p324"/>
              <p:cNvSpPr/>
              <p:nvPr/>
            </p:nvSpPr>
            <p:spPr>
              <a:xfrm>
                <a:off x="3510752" y="1490314"/>
                <a:ext cx="1060349" cy="1239952"/>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18" name="Google Shape;5118;p324"/>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19" name="Google Shape;5119;p324"/>
              <p:cNvSpPr/>
              <p:nvPr/>
            </p:nvSpPr>
            <p:spPr>
              <a:xfrm>
                <a:off x="3519391" y="2733867"/>
                <a:ext cx="1051710" cy="1244274"/>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20" name="Google Shape;5120;p324"/>
              <p:cNvSpPr/>
              <p:nvPr/>
            </p:nvSpPr>
            <p:spPr>
              <a:xfrm>
                <a:off x="4162942" y="1398533"/>
                <a:ext cx="806958"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21" name="Google Shape;5121;p324"/>
              <p:cNvSpPr/>
              <p:nvPr/>
            </p:nvSpPr>
            <p:spPr>
              <a:xfrm>
                <a:off x="3264202" y="2732066"/>
                <a:ext cx="1306180" cy="773125"/>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22" name="Google Shape;5122;p324"/>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23" name="Google Shape;5123;p324"/>
              <p:cNvSpPr/>
              <p:nvPr/>
            </p:nvSpPr>
            <p:spPr>
              <a:xfrm>
                <a:off x="4574699" y="2727029"/>
                <a:ext cx="1306900" cy="768807"/>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24" name="Google Shape;5124;p324"/>
              <p:cNvSpPr/>
              <p:nvPr/>
            </p:nvSpPr>
            <p:spPr>
              <a:xfrm>
                <a:off x="4572900" y="1485996"/>
                <a:ext cx="1052789" cy="1244274"/>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25" name="Google Shape;5125;p324"/>
              <p:cNvSpPr/>
              <p:nvPr/>
            </p:nvSpPr>
            <p:spPr>
              <a:xfrm>
                <a:off x="4574699" y="2733147"/>
                <a:ext cx="1059268" cy="1240672"/>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26" name="Google Shape;5126;p324"/>
              <p:cNvSpPr/>
              <p:nvPr/>
            </p:nvSpPr>
            <p:spPr>
              <a:xfrm>
                <a:off x="4174099" y="2733867"/>
                <a:ext cx="807678" cy="1332816"/>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27" name="Google Shape;5127;p324"/>
              <p:cNvSpPr/>
              <p:nvPr/>
            </p:nvSpPr>
            <p:spPr>
              <a:xfrm>
                <a:off x="4369541" y="1554021"/>
                <a:ext cx="405600" cy="40560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28" name="Google Shape;5128;p324"/>
              <p:cNvSpPr/>
              <p:nvPr/>
            </p:nvSpPr>
            <p:spPr>
              <a:xfrm>
                <a:off x="3770260" y="1712390"/>
                <a:ext cx="459988" cy="459269"/>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29" name="Google Shape;5129;p324"/>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30" name="Google Shape;5130;p324"/>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31" name="Google Shape;5131;p324"/>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32" name="Google Shape;5132;p324"/>
              <p:cNvSpPr/>
              <p:nvPr/>
            </p:nvSpPr>
            <p:spPr>
              <a:xfrm>
                <a:off x="4366301" y="3500155"/>
                <a:ext cx="405600" cy="40560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33" name="Google Shape;5133;p324"/>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34" name="Google Shape;5134;p324"/>
              <p:cNvSpPr/>
              <p:nvPr/>
            </p:nvSpPr>
            <p:spPr>
              <a:xfrm>
                <a:off x="5268641" y="2805132"/>
                <a:ext cx="454949" cy="454228"/>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35" name="Google Shape;5135;p324"/>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36" name="Google Shape;5136;p324"/>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37" name="Google Shape;5137;p324"/>
              <p:cNvSpPr/>
              <p:nvPr/>
            </p:nvSpPr>
            <p:spPr>
              <a:xfrm>
                <a:off x="3910179" y="2033807"/>
                <a:ext cx="1323642" cy="1396878"/>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38" name="Google Shape;5138;p324"/>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39" name="Google Shape;5139;p324"/>
              <p:cNvSpPr/>
              <p:nvPr/>
            </p:nvSpPr>
            <p:spPr>
              <a:xfrm>
                <a:off x="4717797" y="2279886"/>
                <a:ext cx="228873"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40" name="Google Shape;5140;p324"/>
              <p:cNvSpPr/>
              <p:nvPr/>
            </p:nvSpPr>
            <p:spPr>
              <a:xfrm>
                <a:off x="4191056" y="2282423"/>
                <a:ext cx="228631" cy="181261"/>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41" name="Google Shape;5141;p324"/>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42" name="Google Shape;5142;p324"/>
              <p:cNvSpPr/>
              <p:nvPr/>
            </p:nvSpPr>
            <p:spPr>
              <a:xfrm>
                <a:off x="4094739" y="2461992"/>
                <a:ext cx="109965" cy="261861"/>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43" name="Google Shape;5143;p324"/>
              <p:cNvSpPr/>
              <p:nvPr/>
            </p:nvSpPr>
            <p:spPr>
              <a:xfrm>
                <a:off x="4938447" y="2741738"/>
                <a:ext cx="110811" cy="258477"/>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44" name="Google Shape;5144;p324"/>
              <p:cNvSpPr/>
              <p:nvPr/>
            </p:nvSpPr>
            <p:spPr>
              <a:xfrm>
                <a:off x="4094742" y="2747174"/>
                <a:ext cx="113108" cy="259323"/>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45" name="Google Shape;5145;p324"/>
              <p:cNvSpPr/>
              <p:nvPr/>
            </p:nvSpPr>
            <p:spPr>
              <a:xfrm>
                <a:off x="4720940" y="3001909"/>
                <a:ext cx="227785" cy="179329"/>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46" name="Google Shape;5146;p324"/>
              <p:cNvSpPr/>
              <p:nvPr/>
            </p:nvSpPr>
            <p:spPr>
              <a:xfrm>
                <a:off x="4193596" y="3003842"/>
                <a:ext cx="231287" cy="179329"/>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5147" name="Google Shape;5147;p324"/>
              <p:cNvSpPr/>
              <p:nvPr/>
            </p:nvSpPr>
            <p:spPr>
              <a:xfrm>
                <a:off x="4437686" y="3157542"/>
                <a:ext cx="269838"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5148" name="Google Shape;5148;p324"/>
          <p:cNvSpPr txBox="1">
            <a:spLocks noGrp="1"/>
          </p:cNvSpPr>
          <p:nvPr>
            <p:ph type="body" idx="1"/>
          </p:nvPr>
        </p:nvSpPr>
        <p:spPr>
          <a:xfrm>
            <a:off x="562709" y="121959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9" name="Google Shape;5149;p324"/>
          <p:cNvSpPr txBox="1">
            <a:spLocks noGrp="1"/>
          </p:cNvSpPr>
          <p:nvPr>
            <p:ph type="body" idx="2"/>
          </p:nvPr>
        </p:nvSpPr>
        <p:spPr>
          <a:xfrm>
            <a:off x="562709" y="193808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0" name="Google Shape;5150;p324"/>
          <p:cNvSpPr txBox="1">
            <a:spLocks noGrp="1"/>
          </p:cNvSpPr>
          <p:nvPr>
            <p:ph type="body" idx="3"/>
          </p:nvPr>
        </p:nvSpPr>
        <p:spPr>
          <a:xfrm>
            <a:off x="562709" y="337506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1" name="Google Shape;5151;p324"/>
          <p:cNvSpPr txBox="1">
            <a:spLocks noGrp="1"/>
          </p:cNvSpPr>
          <p:nvPr>
            <p:ph type="body" idx="4"/>
          </p:nvPr>
        </p:nvSpPr>
        <p:spPr>
          <a:xfrm>
            <a:off x="562709" y="409355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2" name="Google Shape;5152;p324"/>
          <p:cNvSpPr txBox="1">
            <a:spLocks noGrp="1"/>
          </p:cNvSpPr>
          <p:nvPr>
            <p:ph type="body" idx="5"/>
          </p:nvPr>
        </p:nvSpPr>
        <p:spPr>
          <a:xfrm>
            <a:off x="562709" y="265657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3" name="Google Shape;5153;p324"/>
          <p:cNvSpPr txBox="1">
            <a:spLocks noGrp="1"/>
          </p:cNvSpPr>
          <p:nvPr>
            <p:ph type="body" idx="6"/>
          </p:nvPr>
        </p:nvSpPr>
        <p:spPr>
          <a:xfrm>
            <a:off x="6420898" y="121959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4" name="Google Shape;5154;p324"/>
          <p:cNvSpPr txBox="1">
            <a:spLocks noGrp="1"/>
          </p:cNvSpPr>
          <p:nvPr>
            <p:ph type="body" idx="7"/>
          </p:nvPr>
        </p:nvSpPr>
        <p:spPr>
          <a:xfrm>
            <a:off x="6420898" y="193808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5" name="Google Shape;5155;p324"/>
          <p:cNvSpPr txBox="1">
            <a:spLocks noGrp="1"/>
          </p:cNvSpPr>
          <p:nvPr>
            <p:ph type="body" idx="8"/>
          </p:nvPr>
        </p:nvSpPr>
        <p:spPr>
          <a:xfrm>
            <a:off x="6420898" y="337506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6" name="Google Shape;5156;p324"/>
          <p:cNvSpPr txBox="1">
            <a:spLocks noGrp="1"/>
          </p:cNvSpPr>
          <p:nvPr>
            <p:ph type="body" idx="9"/>
          </p:nvPr>
        </p:nvSpPr>
        <p:spPr>
          <a:xfrm>
            <a:off x="6420898" y="409355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7" name="Google Shape;5157;p324"/>
          <p:cNvSpPr txBox="1">
            <a:spLocks noGrp="1"/>
          </p:cNvSpPr>
          <p:nvPr>
            <p:ph type="body" idx="13"/>
          </p:nvPr>
        </p:nvSpPr>
        <p:spPr>
          <a:xfrm>
            <a:off x="6420898" y="265657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5158"/>
        <p:cNvGrpSpPr/>
        <p:nvPr/>
      </p:nvGrpSpPr>
      <p:grpSpPr>
        <a:xfrm>
          <a:off x="0" y="0"/>
          <a:ext cx="0" cy="0"/>
          <a:chOff x="0" y="0"/>
          <a:chExt cx="0" cy="0"/>
        </a:xfrm>
      </p:grpSpPr>
      <p:pic>
        <p:nvPicPr>
          <p:cNvPr id="5159" name="Google Shape;5159;p32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5160" name="Google Shape;5160;p32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1" name="Google Shape;5161;p32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5162"/>
        <p:cNvGrpSpPr/>
        <p:nvPr/>
      </p:nvGrpSpPr>
      <p:grpSpPr>
        <a:xfrm>
          <a:off x="0" y="0"/>
          <a:ext cx="0" cy="0"/>
          <a:chOff x="0" y="0"/>
          <a:chExt cx="0" cy="0"/>
        </a:xfrm>
      </p:grpSpPr>
      <p:sp>
        <p:nvSpPr>
          <p:cNvPr id="5163" name="Google Shape;5163;p326" descr="Background pattern&#10;&#10;Description automatically generated"/>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64" name="Google Shape;5164;p32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5165" name="Google Shape;5165;p326"/>
          <p:cNvGrpSpPr/>
          <p:nvPr/>
        </p:nvGrpSpPr>
        <p:grpSpPr>
          <a:xfrm>
            <a:off x="2263140" y="1653932"/>
            <a:ext cx="4747200" cy="831000"/>
            <a:chOff x="2263140" y="1779657"/>
            <a:chExt cx="4747200" cy="831000"/>
          </a:xfrm>
        </p:grpSpPr>
        <p:cxnSp>
          <p:nvCxnSpPr>
            <p:cNvPr id="5166" name="Google Shape;5166;p326"/>
            <p:cNvCxnSpPr/>
            <p:nvPr/>
          </p:nvCxnSpPr>
          <p:spPr>
            <a:xfrm>
              <a:off x="2263140" y="2042160"/>
              <a:ext cx="4747200" cy="0"/>
            </a:xfrm>
            <a:prstGeom prst="straightConnector1">
              <a:avLst/>
            </a:prstGeom>
            <a:noFill/>
            <a:ln w="19050" cap="flat" cmpd="sng">
              <a:solidFill>
                <a:schemeClr val="lt2"/>
              </a:solidFill>
              <a:prstDash val="solid"/>
              <a:round/>
              <a:headEnd type="none" w="sm" len="sm"/>
              <a:tailEnd type="none" w="sm" len="sm"/>
            </a:ln>
          </p:spPr>
        </p:cxnSp>
        <p:sp>
          <p:nvSpPr>
            <p:cNvPr id="5167" name="Google Shape;5167;p326"/>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5168" name="Google Shape;5168;p326"/>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5169"/>
        <p:cNvGrpSpPr/>
        <p:nvPr/>
      </p:nvGrpSpPr>
      <p:grpSpPr>
        <a:xfrm>
          <a:off x="0" y="0"/>
          <a:ext cx="0" cy="0"/>
          <a:chOff x="0" y="0"/>
          <a:chExt cx="0" cy="0"/>
        </a:xfrm>
      </p:grpSpPr>
      <p:sp>
        <p:nvSpPr>
          <p:cNvPr id="5170" name="Google Shape;5170;p327" descr="Background pattern&#10;&#10;Description automatically generated"/>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71" name="Google Shape;5171;p32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5172" name="Google Shape;5172;p327"/>
          <p:cNvGrpSpPr/>
          <p:nvPr/>
        </p:nvGrpSpPr>
        <p:grpSpPr>
          <a:xfrm>
            <a:off x="2263140" y="1653932"/>
            <a:ext cx="4747200" cy="831000"/>
            <a:chOff x="2263140" y="1779657"/>
            <a:chExt cx="4747200" cy="831000"/>
          </a:xfrm>
        </p:grpSpPr>
        <p:cxnSp>
          <p:nvCxnSpPr>
            <p:cNvPr id="5173" name="Google Shape;5173;p327"/>
            <p:cNvCxnSpPr/>
            <p:nvPr/>
          </p:nvCxnSpPr>
          <p:spPr>
            <a:xfrm>
              <a:off x="2263140" y="2042160"/>
              <a:ext cx="4747200" cy="0"/>
            </a:xfrm>
            <a:prstGeom prst="straightConnector1">
              <a:avLst/>
            </a:prstGeom>
            <a:noFill/>
            <a:ln w="19050" cap="flat" cmpd="sng">
              <a:solidFill>
                <a:srgbClr val="50AFE6"/>
              </a:solidFill>
              <a:prstDash val="solid"/>
              <a:round/>
              <a:headEnd type="none" w="sm" len="sm"/>
              <a:tailEnd type="none" w="sm" len="sm"/>
            </a:ln>
          </p:spPr>
        </p:cxnSp>
        <p:sp>
          <p:nvSpPr>
            <p:cNvPr id="5174" name="Google Shape;5174;p327"/>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5175" name="Google Shape;5175;p327"/>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5176"/>
        <p:cNvGrpSpPr/>
        <p:nvPr/>
      </p:nvGrpSpPr>
      <p:grpSpPr>
        <a:xfrm>
          <a:off x="0" y="0"/>
          <a:ext cx="0" cy="0"/>
          <a:chOff x="0" y="0"/>
          <a:chExt cx="0" cy="0"/>
        </a:xfrm>
      </p:grpSpPr>
      <p:sp>
        <p:nvSpPr>
          <p:cNvPr id="5177" name="Google Shape;5177;p328" descr="Background pattern&#10;&#10;Description automatically generated"/>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78" name="Google Shape;5178;p32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5179" name="Google Shape;5179;p328"/>
          <p:cNvGrpSpPr/>
          <p:nvPr/>
        </p:nvGrpSpPr>
        <p:grpSpPr>
          <a:xfrm>
            <a:off x="2263140" y="1653932"/>
            <a:ext cx="4747200" cy="831000"/>
            <a:chOff x="2263140" y="1779657"/>
            <a:chExt cx="4747200" cy="831000"/>
          </a:xfrm>
        </p:grpSpPr>
        <p:cxnSp>
          <p:nvCxnSpPr>
            <p:cNvPr id="5180" name="Google Shape;5180;p328"/>
            <p:cNvCxnSpPr/>
            <p:nvPr/>
          </p:nvCxnSpPr>
          <p:spPr>
            <a:xfrm>
              <a:off x="2263140" y="2042160"/>
              <a:ext cx="4747200" cy="0"/>
            </a:xfrm>
            <a:prstGeom prst="straightConnector1">
              <a:avLst/>
            </a:prstGeom>
            <a:noFill/>
            <a:ln w="19050" cap="flat" cmpd="sng">
              <a:solidFill>
                <a:schemeClr val="accent2"/>
              </a:solidFill>
              <a:prstDash val="solid"/>
              <a:round/>
              <a:headEnd type="none" w="sm" len="sm"/>
              <a:tailEnd type="none" w="sm" len="sm"/>
            </a:ln>
          </p:spPr>
        </p:cxnSp>
        <p:sp>
          <p:nvSpPr>
            <p:cNvPr id="5181" name="Google Shape;5181;p328"/>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5182" name="Google Shape;5182;p328"/>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5183"/>
        <p:cNvGrpSpPr/>
        <p:nvPr/>
      </p:nvGrpSpPr>
      <p:grpSpPr>
        <a:xfrm>
          <a:off x="0" y="0"/>
          <a:ext cx="0" cy="0"/>
          <a:chOff x="0" y="0"/>
          <a:chExt cx="0" cy="0"/>
        </a:xfrm>
      </p:grpSpPr>
      <p:sp>
        <p:nvSpPr>
          <p:cNvPr id="5184" name="Google Shape;5184;p329" descr="Background pattern&#10;&#10;Description automatically generated"/>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85" name="Google Shape;5185;p32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5186" name="Google Shape;5186;p329"/>
          <p:cNvGrpSpPr/>
          <p:nvPr/>
        </p:nvGrpSpPr>
        <p:grpSpPr>
          <a:xfrm>
            <a:off x="1403060" y="1183590"/>
            <a:ext cx="6337800" cy="1569900"/>
            <a:chOff x="1492092" y="1002130"/>
            <a:chExt cx="6337800" cy="1569900"/>
          </a:xfrm>
        </p:grpSpPr>
        <p:cxnSp>
          <p:nvCxnSpPr>
            <p:cNvPr id="5187" name="Google Shape;5187;p329"/>
            <p:cNvCxnSpPr/>
            <p:nvPr/>
          </p:nvCxnSpPr>
          <p:spPr>
            <a:xfrm>
              <a:off x="1492092" y="1449493"/>
              <a:ext cx="6337800" cy="0"/>
            </a:xfrm>
            <a:prstGeom prst="straightConnector1">
              <a:avLst/>
            </a:prstGeom>
            <a:noFill/>
            <a:ln w="12700" cap="flat" cmpd="sng">
              <a:solidFill>
                <a:srgbClr val="D8D8D8"/>
              </a:solidFill>
              <a:prstDash val="solid"/>
              <a:round/>
              <a:headEnd type="none" w="sm" len="sm"/>
              <a:tailEnd type="none" w="sm" len="sm"/>
            </a:ln>
          </p:spPr>
        </p:cxnSp>
        <p:sp>
          <p:nvSpPr>
            <p:cNvPr id="5188" name="Google Shape;5188;p329"/>
            <p:cNvSpPr txBox="1"/>
            <p:nvPr/>
          </p:nvSpPr>
          <p:spPr>
            <a:xfrm>
              <a:off x="4302597" y="1002130"/>
              <a:ext cx="717000" cy="15699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5189" name="Google Shape;5189;p329"/>
          <p:cNvGrpSpPr/>
          <p:nvPr/>
        </p:nvGrpSpPr>
        <p:grpSpPr>
          <a:xfrm>
            <a:off x="1492092" y="3662045"/>
            <a:ext cx="6159900" cy="71100"/>
            <a:chOff x="2145983" y="2931954"/>
            <a:chExt cx="6159900" cy="71100"/>
          </a:xfrm>
        </p:grpSpPr>
        <p:sp>
          <p:nvSpPr>
            <p:cNvPr id="5190" name="Google Shape;5190;p329"/>
            <p:cNvSpPr/>
            <p:nvPr/>
          </p:nvSpPr>
          <p:spPr>
            <a:xfrm>
              <a:off x="2145983" y="2931954"/>
              <a:ext cx="6159900" cy="7110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191" name="Google Shape;5191;p329"/>
            <p:cNvSpPr/>
            <p:nvPr/>
          </p:nvSpPr>
          <p:spPr>
            <a:xfrm>
              <a:off x="3869954" y="2931954"/>
              <a:ext cx="2712000" cy="7110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5192" name="Google Shape;5192;p329"/>
          <p:cNvSpPr txBox="1">
            <a:spLocks noGrp="1"/>
          </p:cNvSpPr>
          <p:nvPr>
            <p:ph type="body" idx="1"/>
          </p:nvPr>
        </p:nvSpPr>
        <p:spPr>
          <a:xfrm>
            <a:off x="571500" y="2030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5193"/>
        <p:cNvGrpSpPr/>
        <p:nvPr/>
      </p:nvGrpSpPr>
      <p:grpSpPr>
        <a:xfrm>
          <a:off x="0" y="0"/>
          <a:ext cx="0" cy="0"/>
          <a:chOff x="0" y="0"/>
          <a:chExt cx="0" cy="0"/>
        </a:xfrm>
      </p:grpSpPr>
      <p:grpSp>
        <p:nvGrpSpPr>
          <p:cNvPr id="5194" name="Google Shape;5194;p330"/>
          <p:cNvGrpSpPr/>
          <p:nvPr/>
        </p:nvGrpSpPr>
        <p:grpSpPr>
          <a:xfrm>
            <a:off x="444" y="0"/>
            <a:ext cx="9143558" cy="5143500"/>
            <a:chOff x="444" y="317809"/>
            <a:chExt cx="9143558" cy="5143500"/>
          </a:xfrm>
        </p:grpSpPr>
        <p:pic>
          <p:nvPicPr>
            <p:cNvPr id="5195" name="Google Shape;5195;p330"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5196" name="Google Shape;5196;p330"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5197" name="Google Shape;5197;p330"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5198" name="Google Shape;5198;p330"/>
          <p:cNvGrpSpPr/>
          <p:nvPr/>
        </p:nvGrpSpPr>
        <p:grpSpPr>
          <a:xfrm>
            <a:off x="904015" y="1546992"/>
            <a:ext cx="7497588" cy="2134098"/>
            <a:chOff x="822735" y="1506352"/>
            <a:chExt cx="7497588" cy="2134098"/>
          </a:xfrm>
        </p:grpSpPr>
        <p:sp>
          <p:nvSpPr>
            <p:cNvPr id="5199" name="Google Shape;5199;p330"/>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5200" name="Google Shape;5200;p330"/>
            <p:cNvGrpSpPr/>
            <p:nvPr/>
          </p:nvGrpSpPr>
          <p:grpSpPr>
            <a:xfrm>
              <a:off x="822735" y="1506352"/>
              <a:ext cx="7394841" cy="2000585"/>
              <a:chOff x="1565911" y="1469153"/>
              <a:chExt cx="6082284" cy="2049780"/>
            </a:xfrm>
          </p:grpSpPr>
          <p:sp>
            <p:nvSpPr>
              <p:cNvPr id="5201" name="Google Shape;5201;p330"/>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02" name="Google Shape;5202;p330"/>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5203" name="Google Shape;5203;p330"/>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5204"/>
        <p:cNvGrpSpPr/>
        <p:nvPr/>
      </p:nvGrpSpPr>
      <p:grpSpPr>
        <a:xfrm>
          <a:off x="0" y="0"/>
          <a:ext cx="0" cy="0"/>
          <a:chOff x="0" y="0"/>
          <a:chExt cx="0" cy="0"/>
        </a:xfrm>
      </p:grpSpPr>
      <p:grpSp>
        <p:nvGrpSpPr>
          <p:cNvPr id="5205" name="Google Shape;5205;p331"/>
          <p:cNvGrpSpPr/>
          <p:nvPr/>
        </p:nvGrpSpPr>
        <p:grpSpPr>
          <a:xfrm>
            <a:off x="444" y="0"/>
            <a:ext cx="9143558" cy="5143500"/>
            <a:chOff x="444" y="317809"/>
            <a:chExt cx="9143558" cy="5143500"/>
          </a:xfrm>
        </p:grpSpPr>
        <p:pic>
          <p:nvPicPr>
            <p:cNvPr id="5206" name="Google Shape;5206;p331"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5207" name="Google Shape;5207;p331"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5208" name="Google Shape;5208;p33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5209" name="Google Shape;5209;p331"/>
          <p:cNvGrpSpPr/>
          <p:nvPr/>
        </p:nvGrpSpPr>
        <p:grpSpPr>
          <a:xfrm>
            <a:off x="904015" y="1546992"/>
            <a:ext cx="7497588" cy="2134098"/>
            <a:chOff x="822735" y="1506352"/>
            <a:chExt cx="7497588" cy="2134098"/>
          </a:xfrm>
        </p:grpSpPr>
        <p:sp>
          <p:nvSpPr>
            <p:cNvPr id="5210" name="Google Shape;5210;p331"/>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5211" name="Google Shape;5211;p331"/>
            <p:cNvGrpSpPr/>
            <p:nvPr/>
          </p:nvGrpSpPr>
          <p:grpSpPr>
            <a:xfrm>
              <a:off x="822735" y="1506352"/>
              <a:ext cx="7394841" cy="2000585"/>
              <a:chOff x="1565911" y="1469153"/>
              <a:chExt cx="6082284" cy="2049780"/>
            </a:xfrm>
          </p:grpSpPr>
          <p:sp>
            <p:nvSpPr>
              <p:cNvPr id="5212" name="Google Shape;5212;p331"/>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13" name="Google Shape;5213;p331"/>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5214" name="Google Shape;5214;p331"/>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5215"/>
        <p:cNvGrpSpPr/>
        <p:nvPr/>
      </p:nvGrpSpPr>
      <p:grpSpPr>
        <a:xfrm>
          <a:off x="0" y="0"/>
          <a:ext cx="0" cy="0"/>
          <a:chOff x="0" y="0"/>
          <a:chExt cx="0" cy="0"/>
        </a:xfrm>
      </p:grpSpPr>
      <p:grpSp>
        <p:nvGrpSpPr>
          <p:cNvPr id="5216" name="Google Shape;5216;p332"/>
          <p:cNvGrpSpPr/>
          <p:nvPr/>
        </p:nvGrpSpPr>
        <p:grpSpPr>
          <a:xfrm>
            <a:off x="444" y="0"/>
            <a:ext cx="9143558" cy="5143500"/>
            <a:chOff x="444" y="317809"/>
            <a:chExt cx="9143558" cy="5143500"/>
          </a:xfrm>
        </p:grpSpPr>
        <p:pic>
          <p:nvPicPr>
            <p:cNvPr id="5217" name="Google Shape;5217;p332"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5218" name="Google Shape;5218;p332"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5219" name="Google Shape;5219;p33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5220" name="Google Shape;5220;p332"/>
          <p:cNvGrpSpPr/>
          <p:nvPr/>
        </p:nvGrpSpPr>
        <p:grpSpPr>
          <a:xfrm>
            <a:off x="904015" y="1546992"/>
            <a:ext cx="7497588" cy="2134098"/>
            <a:chOff x="822735" y="1506352"/>
            <a:chExt cx="7497588" cy="2134098"/>
          </a:xfrm>
        </p:grpSpPr>
        <p:sp>
          <p:nvSpPr>
            <p:cNvPr id="5221" name="Google Shape;5221;p332"/>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5222" name="Google Shape;5222;p332"/>
            <p:cNvGrpSpPr/>
            <p:nvPr/>
          </p:nvGrpSpPr>
          <p:grpSpPr>
            <a:xfrm>
              <a:off x="822735" y="1506352"/>
              <a:ext cx="7394841" cy="2000585"/>
              <a:chOff x="1565911" y="1469153"/>
              <a:chExt cx="6082284" cy="2049780"/>
            </a:xfrm>
          </p:grpSpPr>
          <p:sp>
            <p:nvSpPr>
              <p:cNvPr id="5223" name="Google Shape;5223;p332"/>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24" name="Google Shape;5224;p332"/>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5225" name="Google Shape;5225;p332"/>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5226"/>
        <p:cNvGrpSpPr/>
        <p:nvPr/>
      </p:nvGrpSpPr>
      <p:grpSpPr>
        <a:xfrm>
          <a:off x="0" y="0"/>
          <a:ext cx="0" cy="0"/>
          <a:chOff x="0" y="0"/>
          <a:chExt cx="0" cy="0"/>
        </a:xfrm>
      </p:grpSpPr>
      <p:grpSp>
        <p:nvGrpSpPr>
          <p:cNvPr id="5227" name="Google Shape;5227;p333"/>
          <p:cNvGrpSpPr/>
          <p:nvPr/>
        </p:nvGrpSpPr>
        <p:grpSpPr>
          <a:xfrm>
            <a:off x="444" y="0"/>
            <a:ext cx="9143558" cy="5143500"/>
            <a:chOff x="444" y="317809"/>
            <a:chExt cx="9143558" cy="5143500"/>
          </a:xfrm>
        </p:grpSpPr>
        <p:pic>
          <p:nvPicPr>
            <p:cNvPr id="5228" name="Google Shape;5228;p333"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5229" name="Google Shape;5229;p333"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5230" name="Google Shape;5230;p333"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5231" name="Google Shape;5231;p333"/>
          <p:cNvSpPr/>
          <p:nvPr/>
        </p:nvSpPr>
        <p:spPr>
          <a:xfrm>
            <a:off x="1893911" y="1825943"/>
            <a:ext cx="5027400" cy="1212600"/>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32" name="Google Shape;5232;p333"/>
          <p:cNvSpPr/>
          <p:nvPr/>
        </p:nvSpPr>
        <p:spPr>
          <a:xfrm>
            <a:off x="2222565" y="2127950"/>
            <a:ext cx="5027400" cy="1212600"/>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33" name="Google Shape;5233;p333"/>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5234" name="Google Shape;5234;p333"/>
          <p:cNvGrpSpPr/>
          <p:nvPr/>
        </p:nvGrpSpPr>
        <p:grpSpPr>
          <a:xfrm>
            <a:off x="1985011" y="1602036"/>
            <a:ext cx="502800" cy="45600"/>
            <a:chOff x="1985011" y="1602036"/>
            <a:chExt cx="502800" cy="45600"/>
          </a:xfrm>
        </p:grpSpPr>
        <p:sp>
          <p:nvSpPr>
            <p:cNvPr id="5235" name="Google Shape;5235;p333"/>
            <p:cNvSpPr/>
            <p:nvPr/>
          </p:nvSpPr>
          <p:spPr>
            <a:xfrm>
              <a:off x="19850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36" name="Google Shape;5236;p333"/>
            <p:cNvSpPr/>
            <p:nvPr/>
          </p:nvSpPr>
          <p:spPr>
            <a:xfrm>
              <a:off x="21374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37" name="Google Shape;5237;p333"/>
            <p:cNvSpPr/>
            <p:nvPr/>
          </p:nvSpPr>
          <p:spPr>
            <a:xfrm>
              <a:off x="22898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38" name="Google Shape;5238;p333"/>
            <p:cNvSpPr/>
            <p:nvPr/>
          </p:nvSpPr>
          <p:spPr>
            <a:xfrm>
              <a:off x="24422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5239" name="Google Shape;5239;p333"/>
          <p:cNvGrpSpPr/>
          <p:nvPr/>
        </p:nvGrpSpPr>
        <p:grpSpPr>
          <a:xfrm>
            <a:off x="6656071" y="3518606"/>
            <a:ext cx="502800" cy="45600"/>
            <a:chOff x="6656071" y="3518606"/>
            <a:chExt cx="502800" cy="45600"/>
          </a:xfrm>
        </p:grpSpPr>
        <p:sp>
          <p:nvSpPr>
            <p:cNvPr id="5240" name="Google Shape;5240;p333"/>
            <p:cNvSpPr/>
            <p:nvPr/>
          </p:nvSpPr>
          <p:spPr>
            <a:xfrm>
              <a:off x="66560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41" name="Google Shape;5241;p333"/>
            <p:cNvSpPr/>
            <p:nvPr/>
          </p:nvSpPr>
          <p:spPr>
            <a:xfrm>
              <a:off x="68084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42" name="Google Shape;5242;p333"/>
            <p:cNvSpPr/>
            <p:nvPr/>
          </p:nvSpPr>
          <p:spPr>
            <a:xfrm>
              <a:off x="69608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43" name="Google Shape;5243;p333"/>
            <p:cNvSpPr/>
            <p:nvPr/>
          </p:nvSpPr>
          <p:spPr>
            <a:xfrm>
              <a:off x="71132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5244" name="Google Shape;5244;p333"/>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223"/>
        <p:cNvGrpSpPr/>
        <p:nvPr/>
      </p:nvGrpSpPr>
      <p:grpSpPr>
        <a:xfrm>
          <a:off x="0" y="0"/>
          <a:ext cx="0" cy="0"/>
          <a:chOff x="0" y="0"/>
          <a:chExt cx="0" cy="0"/>
        </a:xfrm>
      </p:grpSpPr>
      <p:pic>
        <p:nvPicPr>
          <p:cNvPr id="224" name="Google Shape;224;p3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225" name="Google Shape;225;p35"/>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226" name="Google Shape;226;p35"/>
          <p:cNvSpPr>
            <a:spLocks noGrp="1"/>
          </p:cNvSpPr>
          <p:nvPr>
            <p:ph type="pic" idx="2"/>
          </p:nvPr>
        </p:nvSpPr>
        <p:spPr>
          <a:xfrm>
            <a:off x="0" y="667604"/>
            <a:ext cx="4201610" cy="3970337"/>
          </a:xfrm>
          <a:prstGeom prst="rect">
            <a:avLst/>
          </a:prstGeom>
          <a:noFill/>
          <a:ln>
            <a:noFill/>
          </a:ln>
        </p:spPr>
      </p:sp>
      <p:sp>
        <p:nvSpPr>
          <p:cNvPr id="227" name="Google Shape;227;p35"/>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228" name="Google Shape;228;p35"/>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9" name="Google Shape;229;p35"/>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5245"/>
        <p:cNvGrpSpPr/>
        <p:nvPr/>
      </p:nvGrpSpPr>
      <p:grpSpPr>
        <a:xfrm>
          <a:off x="0" y="0"/>
          <a:ext cx="0" cy="0"/>
          <a:chOff x="0" y="0"/>
          <a:chExt cx="0" cy="0"/>
        </a:xfrm>
      </p:grpSpPr>
      <p:grpSp>
        <p:nvGrpSpPr>
          <p:cNvPr id="5246" name="Google Shape;5246;p334"/>
          <p:cNvGrpSpPr/>
          <p:nvPr/>
        </p:nvGrpSpPr>
        <p:grpSpPr>
          <a:xfrm>
            <a:off x="444" y="0"/>
            <a:ext cx="9143558" cy="5143500"/>
            <a:chOff x="444" y="317809"/>
            <a:chExt cx="9143558" cy="5143500"/>
          </a:xfrm>
        </p:grpSpPr>
        <p:pic>
          <p:nvPicPr>
            <p:cNvPr id="5247" name="Google Shape;5247;p334"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5248" name="Google Shape;5248;p334"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5249" name="Google Shape;5249;p334"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5250" name="Google Shape;5250;p334"/>
          <p:cNvSpPr/>
          <p:nvPr/>
        </p:nvSpPr>
        <p:spPr>
          <a:xfrm>
            <a:off x="1893911" y="1825943"/>
            <a:ext cx="5027400" cy="1212600"/>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51" name="Google Shape;5251;p334"/>
          <p:cNvSpPr/>
          <p:nvPr/>
        </p:nvSpPr>
        <p:spPr>
          <a:xfrm>
            <a:off x="2222565" y="2127950"/>
            <a:ext cx="5027400" cy="1212600"/>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52" name="Google Shape;5252;p334"/>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5253" name="Google Shape;5253;p334"/>
          <p:cNvGrpSpPr/>
          <p:nvPr/>
        </p:nvGrpSpPr>
        <p:grpSpPr>
          <a:xfrm>
            <a:off x="1985011" y="1602036"/>
            <a:ext cx="502800" cy="45600"/>
            <a:chOff x="1985011" y="1602036"/>
            <a:chExt cx="502800" cy="45600"/>
          </a:xfrm>
        </p:grpSpPr>
        <p:sp>
          <p:nvSpPr>
            <p:cNvPr id="5254" name="Google Shape;5254;p334"/>
            <p:cNvSpPr/>
            <p:nvPr/>
          </p:nvSpPr>
          <p:spPr>
            <a:xfrm>
              <a:off x="19850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55" name="Google Shape;5255;p334"/>
            <p:cNvSpPr/>
            <p:nvPr/>
          </p:nvSpPr>
          <p:spPr>
            <a:xfrm>
              <a:off x="21374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56" name="Google Shape;5256;p334"/>
            <p:cNvSpPr/>
            <p:nvPr/>
          </p:nvSpPr>
          <p:spPr>
            <a:xfrm>
              <a:off x="22898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57" name="Google Shape;5257;p334"/>
            <p:cNvSpPr/>
            <p:nvPr/>
          </p:nvSpPr>
          <p:spPr>
            <a:xfrm>
              <a:off x="24422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5258" name="Google Shape;5258;p334"/>
          <p:cNvGrpSpPr/>
          <p:nvPr/>
        </p:nvGrpSpPr>
        <p:grpSpPr>
          <a:xfrm>
            <a:off x="6656071" y="3518606"/>
            <a:ext cx="502800" cy="45600"/>
            <a:chOff x="6656071" y="3518606"/>
            <a:chExt cx="502800" cy="45600"/>
          </a:xfrm>
        </p:grpSpPr>
        <p:sp>
          <p:nvSpPr>
            <p:cNvPr id="5259" name="Google Shape;5259;p334"/>
            <p:cNvSpPr/>
            <p:nvPr/>
          </p:nvSpPr>
          <p:spPr>
            <a:xfrm>
              <a:off x="66560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60" name="Google Shape;5260;p334"/>
            <p:cNvSpPr/>
            <p:nvPr/>
          </p:nvSpPr>
          <p:spPr>
            <a:xfrm>
              <a:off x="68084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61" name="Google Shape;5261;p334"/>
            <p:cNvSpPr/>
            <p:nvPr/>
          </p:nvSpPr>
          <p:spPr>
            <a:xfrm>
              <a:off x="69608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62" name="Google Shape;5262;p334"/>
            <p:cNvSpPr/>
            <p:nvPr/>
          </p:nvSpPr>
          <p:spPr>
            <a:xfrm>
              <a:off x="71132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5263" name="Google Shape;5263;p334"/>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5264"/>
        <p:cNvGrpSpPr/>
        <p:nvPr/>
      </p:nvGrpSpPr>
      <p:grpSpPr>
        <a:xfrm>
          <a:off x="0" y="0"/>
          <a:ext cx="0" cy="0"/>
          <a:chOff x="0" y="0"/>
          <a:chExt cx="0" cy="0"/>
        </a:xfrm>
      </p:grpSpPr>
      <p:grpSp>
        <p:nvGrpSpPr>
          <p:cNvPr id="5265" name="Google Shape;5265;p335"/>
          <p:cNvGrpSpPr/>
          <p:nvPr/>
        </p:nvGrpSpPr>
        <p:grpSpPr>
          <a:xfrm>
            <a:off x="444" y="0"/>
            <a:ext cx="9143558" cy="5143500"/>
            <a:chOff x="444" y="317809"/>
            <a:chExt cx="9143558" cy="5143500"/>
          </a:xfrm>
        </p:grpSpPr>
        <p:pic>
          <p:nvPicPr>
            <p:cNvPr id="5266" name="Google Shape;5266;p335"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5267" name="Google Shape;5267;p335"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5268" name="Google Shape;5268;p335"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5269" name="Google Shape;5269;p335"/>
          <p:cNvSpPr/>
          <p:nvPr/>
        </p:nvSpPr>
        <p:spPr>
          <a:xfrm>
            <a:off x="1893911" y="1825943"/>
            <a:ext cx="5027400" cy="1212600"/>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70" name="Google Shape;5270;p335"/>
          <p:cNvSpPr/>
          <p:nvPr/>
        </p:nvSpPr>
        <p:spPr>
          <a:xfrm>
            <a:off x="2222565" y="2127950"/>
            <a:ext cx="5027400" cy="1212600"/>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71" name="Google Shape;5271;p335"/>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5272" name="Google Shape;5272;p335"/>
          <p:cNvGrpSpPr/>
          <p:nvPr/>
        </p:nvGrpSpPr>
        <p:grpSpPr>
          <a:xfrm>
            <a:off x="1985011" y="1602036"/>
            <a:ext cx="502800" cy="45600"/>
            <a:chOff x="1985011" y="1602036"/>
            <a:chExt cx="502800" cy="45600"/>
          </a:xfrm>
        </p:grpSpPr>
        <p:sp>
          <p:nvSpPr>
            <p:cNvPr id="5273" name="Google Shape;5273;p335"/>
            <p:cNvSpPr/>
            <p:nvPr/>
          </p:nvSpPr>
          <p:spPr>
            <a:xfrm>
              <a:off x="19850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74" name="Google Shape;5274;p335"/>
            <p:cNvSpPr/>
            <p:nvPr/>
          </p:nvSpPr>
          <p:spPr>
            <a:xfrm>
              <a:off x="21374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75" name="Google Shape;5275;p335"/>
            <p:cNvSpPr/>
            <p:nvPr/>
          </p:nvSpPr>
          <p:spPr>
            <a:xfrm>
              <a:off x="22898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76" name="Google Shape;5276;p335"/>
            <p:cNvSpPr/>
            <p:nvPr/>
          </p:nvSpPr>
          <p:spPr>
            <a:xfrm>
              <a:off x="24422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5277" name="Google Shape;5277;p335"/>
          <p:cNvGrpSpPr/>
          <p:nvPr/>
        </p:nvGrpSpPr>
        <p:grpSpPr>
          <a:xfrm>
            <a:off x="6656071" y="3518606"/>
            <a:ext cx="502800" cy="45600"/>
            <a:chOff x="6656071" y="3518606"/>
            <a:chExt cx="502800" cy="45600"/>
          </a:xfrm>
        </p:grpSpPr>
        <p:sp>
          <p:nvSpPr>
            <p:cNvPr id="5278" name="Google Shape;5278;p335"/>
            <p:cNvSpPr/>
            <p:nvPr/>
          </p:nvSpPr>
          <p:spPr>
            <a:xfrm>
              <a:off x="66560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79" name="Google Shape;5279;p335"/>
            <p:cNvSpPr/>
            <p:nvPr/>
          </p:nvSpPr>
          <p:spPr>
            <a:xfrm>
              <a:off x="68084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80" name="Google Shape;5280;p335"/>
            <p:cNvSpPr/>
            <p:nvPr/>
          </p:nvSpPr>
          <p:spPr>
            <a:xfrm>
              <a:off x="69608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81" name="Google Shape;5281;p335"/>
            <p:cNvSpPr/>
            <p:nvPr/>
          </p:nvSpPr>
          <p:spPr>
            <a:xfrm>
              <a:off x="71132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5282" name="Google Shape;5282;p335"/>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matchingName="Caption">
  <p:cSld name="1_Caption IiI8m4ekx8A=">
    <p:spTree>
      <p:nvGrpSpPr>
        <p:cNvPr id="1" name="Shape 5283"/>
        <p:cNvGrpSpPr/>
        <p:nvPr/>
      </p:nvGrpSpPr>
      <p:grpSpPr>
        <a:xfrm>
          <a:off x="0" y="0"/>
          <a:ext cx="0" cy="0"/>
          <a:chOff x="0" y="0"/>
          <a:chExt cx="0" cy="0"/>
        </a:xfrm>
      </p:grpSpPr>
      <p:sp>
        <p:nvSpPr>
          <p:cNvPr id="5284" name="Google Shape;5284;p336" descr="Background pattern&#10;&#10;Description automatically generated"/>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85" name="Google Shape;5285;p33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5286" name="Google Shape;5286;p336"/>
          <p:cNvSpPr/>
          <p:nvPr/>
        </p:nvSpPr>
        <p:spPr>
          <a:xfrm>
            <a:off x="1736279" y="1782808"/>
            <a:ext cx="1578000" cy="157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5287" name="Google Shape;5287;p336"/>
          <p:cNvSpPr txBox="1">
            <a:spLocks noGrp="1"/>
          </p:cNvSpPr>
          <p:nvPr>
            <p:ph type="body" idx="1"/>
          </p:nvPr>
        </p:nvSpPr>
        <p:spPr>
          <a:xfrm>
            <a:off x="3470049" y="1800874"/>
            <a:ext cx="3789600" cy="6165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88" name="Google Shape;5288;p336"/>
          <p:cNvSpPr txBox="1">
            <a:spLocks noGrp="1"/>
          </p:cNvSpPr>
          <p:nvPr>
            <p:ph type="body" idx="2"/>
          </p:nvPr>
        </p:nvSpPr>
        <p:spPr>
          <a:xfrm>
            <a:off x="3470049" y="2287467"/>
            <a:ext cx="3789600" cy="10914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matchingName="Caption">
  <p:cSld name="1_Caption vgiYbiaCY8E=">
    <p:spTree>
      <p:nvGrpSpPr>
        <p:cNvPr id="1" name="Shape 5289"/>
        <p:cNvGrpSpPr/>
        <p:nvPr/>
      </p:nvGrpSpPr>
      <p:grpSpPr>
        <a:xfrm>
          <a:off x="0" y="0"/>
          <a:ext cx="0" cy="0"/>
          <a:chOff x="0" y="0"/>
          <a:chExt cx="0" cy="0"/>
        </a:xfrm>
      </p:grpSpPr>
      <p:sp>
        <p:nvSpPr>
          <p:cNvPr id="5290" name="Google Shape;5290;p337"/>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5291" name="Google Shape;5291;p337"/>
          <p:cNvSpPr/>
          <p:nvPr/>
        </p:nvSpPr>
        <p:spPr>
          <a:xfrm>
            <a:off x="0" y="0"/>
            <a:ext cx="4113900" cy="116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292" name="Google Shape;5292;p337"/>
          <p:cNvPicPr preferRelativeResize="0"/>
          <p:nvPr/>
        </p:nvPicPr>
        <p:blipFill rotWithShape="1">
          <a:blip r:embed="rId2">
            <a:alphaModFix/>
          </a:blip>
          <a:srcRect l="6267" r="24765"/>
          <a:stretch/>
        </p:blipFill>
        <p:spPr>
          <a:xfrm>
            <a:off x="0" y="1166968"/>
            <a:ext cx="4113765" cy="3976530"/>
          </a:xfrm>
          <a:prstGeom prst="rect">
            <a:avLst/>
          </a:prstGeom>
          <a:noFill/>
          <a:ln>
            <a:noFill/>
          </a:ln>
        </p:spPr>
      </p:pic>
      <p:pic>
        <p:nvPicPr>
          <p:cNvPr id="5293" name="Google Shape;5293;p337"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5294" name="Google Shape;5294;p337"/>
          <p:cNvGrpSpPr/>
          <p:nvPr/>
        </p:nvGrpSpPr>
        <p:grpSpPr>
          <a:xfrm>
            <a:off x="724005" y="301093"/>
            <a:ext cx="2665800" cy="542340"/>
            <a:chOff x="5567543" y="349969"/>
            <a:chExt cx="2665800" cy="542340"/>
          </a:xfrm>
        </p:grpSpPr>
        <p:sp>
          <p:nvSpPr>
            <p:cNvPr id="5295" name="Google Shape;5295;p337"/>
            <p:cNvSpPr txBox="1"/>
            <p:nvPr/>
          </p:nvSpPr>
          <p:spPr>
            <a:xfrm>
              <a:off x="5567543" y="349969"/>
              <a:ext cx="2665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5296" name="Google Shape;5296;p337"/>
            <p:cNvCxnSpPr/>
            <p:nvPr/>
          </p:nvCxnSpPr>
          <p:spPr>
            <a:xfrm>
              <a:off x="6426067" y="892309"/>
              <a:ext cx="948600" cy="0"/>
            </a:xfrm>
            <a:prstGeom prst="straightConnector1">
              <a:avLst/>
            </a:prstGeom>
            <a:noFill/>
            <a:ln w="38100" cap="flat" cmpd="sng">
              <a:solidFill>
                <a:schemeClr val="lt1"/>
              </a:solidFill>
              <a:prstDash val="solid"/>
              <a:round/>
              <a:headEnd type="none" w="sm" len="sm"/>
              <a:tailEnd type="none" w="sm" len="sm"/>
            </a:ln>
          </p:spPr>
        </p:cxnSp>
      </p:grpSp>
      <p:sp>
        <p:nvSpPr>
          <p:cNvPr id="5297" name="Google Shape;5297;p337"/>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matchingName="Caption">
  <p:cSld name="1_Caption fQuYVW4wTLQ=">
    <p:spTree>
      <p:nvGrpSpPr>
        <p:cNvPr id="1" name="Shape 5298"/>
        <p:cNvGrpSpPr/>
        <p:nvPr/>
      </p:nvGrpSpPr>
      <p:grpSpPr>
        <a:xfrm>
          <a:off x="0" y="0"/>
          <a:ext cx="0" cy="0"/>
          <a:chOff x="0" y="0"/>
          <a:chExt cx="0" cy="0"/>
        </a:xfrm>
      </p:grpSpPr>
      <p:sp>
        <p:nvSpPr>
          <p:cNvPr id="5299" name="Google Shape;5299;p338"/>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5300" name="Google Shape;5300;p338"/>
          <p:cNvSpPr/>
          <p:nvPr/>
        </p:nvSpPr>
        <p:spPr>
          <a:xfrm>
            <a:off x="0" y="0"/>
            <a:ext cx="4113900" cy="116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301" name="Google Shape;5301;p338"/>
          <p:cNvPicPr preferRelativeResize="0"/>
          <p:nvPr/>
        </p:nvPicPr>
        <p:blipFill rotWithShape="1">
          <a:blip r:embed="rId2">
            <a:alphaModFix/>
          </a:blip>
          <a:srcRect l="6267" r="24765"/>
          <a:stretch/>
        </p:blipFill>
        <p:spPr>
          <a:xfrm>
            <a:off x="0" y="1166968"/>
            <a:ext cx="4113765" cy="3976530"/>
          </a:xfrm>
          <a:prstGeom prst="rect">
            <a:avLst/>
          </a:prstGeom>
          <a:noFill/>
          <a:ln>
            <a:noFill/>
          </a:ln>
        </p:spPr>
      </p:pic>
      <p:sp>
        <p:nvSpPr>
          <p:cNvPr id="5302" name="Google Shape;5302;p338"/>
          <p:cNvSpPr/>
          <p:nvPr/>
        </p:nvSpPr>
        <p:spPr>
          <a:xfrm>
            <a:off x="4113765" y="0"/>
            <a:ext cx="50301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03" name="Google Shape;5303;p33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4" name="Google Shape;5304;p338"/>
          <p:cNvGrpSpPr/>
          <p:nvPr/>
        </p:nvGrpSpPr>
        <p:grpSpPr>
          <a:xfrm>
            <a:off x="724005" y="301093"/>
            <a:ext cx="2665800" cy="542340"/>
            <a:chOff x="5567543" y="349969"/>
            <a:chExt cx="2665800" cy="542340"/>
          </a:xfrm>
        </p:grpSpPr>
        <p:sp>
          <p:nvSpPr>
            <p:cNvPr id="5305" name="Google Shape;5305;p338"/>
            <p:cNvSpPr txBox="1"/>
            <p:nvPr/>
          </p:nvSpPr>
          <p:spPr>
            <a:xfrm>
              <a:off x="5567543" y="349969"/>
              <a:ext cx="2665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5306" name="Google Shape;5306;p338"/>
            <p:cNvCxnSpPr/>
            <p:nvPr/>
          </p:nvCxnSpPr>
          <p:spPr>
            <a:xfrm>
              <a:off x="6426067" y="892309"/>
              <a:ext cx="948600" cy="0"/>
            </a:xfrm>
            <a:prstGeom prst="straightConnector1">
              <a:avLst/>
            </a:prstGeom>
            <a:noFill/>
            <a:ln w="38100" cap="flat" cmpd="sng">
              <a:solidFill>
                <a:schemeClr val="lt1"/>
              </a:solidFill>
              <a:prstDash val="solid"/>
              <a:round/>
              <a:headEnd type="none" w="sm" len="sm"/>
              <a:tailEnd type="none" w="sm" len="sm"/>
            </a:ln>
          </p:spPr>
        </p:cxnSp>
      </p:grpSp>
      <p:sp>
        <p:nvSpPr>
          <p:cNvPr id="5307" name="Google Shape;5307;p338"/>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matchingName="Caption">
  <p:cSld name="1_Caption 3jULGZ8RR3U=">
    <p:spTree>
      <p:nvGrpSpPr>
        <p:cNvPr id="1" name="Shape 5308"/>
        <p:cNvGrpSpPr/>
        <p:nvPr/>
      </p:nvGrpSpPr>
      <p:grpSpPr>
        <a:xfrm>
          <a:off x="0" y="0"/>
          <a:ext cx="0" cy="0"/>
          <a:chOff x="0" y="0"/>
          <a:chExt cx="0" cy="0"/>
        </a:xfrm>
      </p:grpSpPr>
      <p:sp>
        <p:nvSpPr>
          <p:cNvPr id="5309" name="Google Shape;5309;p339"/>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5310" name="Google Shape;5310;p339"/>
          <p:cNvSpPr/>
          <p:nvPr/>
        </p:nvSpPr>
        <p:spPr>
          <a:xfrm>
            <a:off x="0" y="0"/>
            <a:ext cx="4113900" cy="116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311" name="Google Shape;5311;p33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cxnSp>
        <p:nvCxnSpPr>
          <p:cNvPr id="5312" name="Google Shape;5312;p339"/>
          <p:cNvCxnSpPr/>
          <p:nvPr/>
        </p:nvCxnSpPr>
        <p:spPr>
          <a:xfrm>
            <a:off x="1582529" y="843433"/>
            <a:ext cx="948600" cy="0"/>
          </a:xfrm>
          <a:prstGeom prst="straightConnector1">
            <a:avLst/>
          </a:prstGeom>
          <a:noFill/>
          <a:ln w="38100" cap="flat" cmpd="sng">
            <a:solidFill>
              <a:schemeClr val="lt1"/>
            </a:solidFill>
            <a:prstDash val="solid"/>
            <a:round/>
            <a:headEnd type="none" w="sm" len="sm"/>
            <a:tailEnd type="none" w="sm" len="sm"/>
          </a:ln>
        </p:spPr>
      </p:cxnSp>
      <p:sp>
        <p:nvSpPr>
          <p:cNvPr id="5313" name="Google Shape;5313;p339"/>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4" name="Google Shape;5314;p339"/>
          <p:cNvSpPr>
            <a:spLocks noGrp="1"/>
          </p:cNvSpPr>
          <p:nvPr>
            <p:ph type="pic" idx="2"/>
          </p:nvPr>
        </p:nvSpPr>
        <p:spPr>
          <a:xfrm>
            <a:off x="-1" y="1166963"/>
            <a:ext cx="4113900" cy="3976500"/>
          </a:xfrm>
          <a:prstGeom prst="rect">
            <a:avLst/>
          </a:prstGeom>
          <a:noFill/>
          <a:ln>
            <a:noFill/>
          </a:ln>
        </p:spPr>
      </p:sp>
      <p:sp>
        <p:nvSpPr>
          <p:cNvPr id="5315" name="Google Shape;5315;p339"/>
          <p:cNvSpPr txBox="1">
            <a:spLocks noGrp="1"/>
          </p:cNvSpPr>
          <p:nvPr>
            <p:ph type="body" idx="3"/>
          </p:nvPr>
        </p:nvSpPr>
        <p:spPr>
          <a:xfrm>
            <a:off x="350196"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matchingName="Caption">
  <p:cSld name="1_Caption VaDTAWBnBQk=">
    <p:spTree>
      <p:nvGrpSpPr>
        <p:cNvPr id="1" name="Shape 5316"/>
        <p:cNvGrpSpPr/>
        <p:nvPr/>
      </p:nvGrpSpPr>
      <p:grpSpPr>
        <a:xfrm>
          <a:off x="0" y="0"/>
          <a:ext cx="0" cy="0"/>
          <a:chOff x="0" y="0"/>
          <a:chExt cx="0" cy="0"/>
        </a:xfrm>
      </p:grpSpPr>
      <p:sp>
        <p:nvSpPr>
          <p:cNvPr id="5317" name="Google Shape;5317;p340"/>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5318" name="Google Shape;5318;p340"/>
          <p:cNvSpPr/>
          <p:nvPr/>
        </p:nvSpPr>
        <p:spPr>
          <a:xfrm>
            <a:off x="0" y="0"/>
            <a:ext cx="4113900" cy="116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19" name="Google Shape;5319;p340"/>
          <p:cNvSpPr/>
          <p:nvPr/>
        </p:nvSpPr>
        <p:spPr>
          <a:xfrm>
            <a:off x="4113765" y="0"/>
            <a:ext cx="50301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20" name="Google Shape;5320;p3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340"/>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2" name="Google Shape;5322;p340"/>
          <p:cNvSpPr>
            <a:spLocks noGrp="1"/>
          </p:cNvSpPr>
          <p:nvPr>
            <p:ph type="pic" idx="2"/>
          </p:nvPr>
        </p:nvSpPr>
        <p:spPr>
          <a:xfrm>
            <a:off x="-1" y="1166963"/>
            <a:ext cx="4113900" cy="3976500"/>
          </a:xfrm>
          <a:prstGeom prst="rect">
            <a:avLst/>
          </a:prstGeom>
          <a:noFill/>
          <a:ln>
            <a:noFill/>
          </a:ln>
        </p:spPr>
      </p:sp>
      <p:cxnSp>
        <p:nvCxnSpPr>
          <p:cNvPr id="5323" name="Google Shape;5323;p340"/>
          <p:cNvCxnSpPr/>
          <p:nvPr/>
        </p:nvCxnSpPr>
        <p:spPr>
          <a:xfrm>
            <a:off x="1582529" y="843433"/>
            <a:ext cx="948600" cy="0"/>
          </a:xfrm>
          <a:prstGeom prst="straightConnector1">
            <a:avLst/>
          </a:prstGeom>
          <a:noFill/>
          <a:ln w="38100" cap="flat" cmpd="sng">
            <a:solidFill>
              <a:schemeClr val="lt1"/>
            </a:solidFill>
            <a:prstDash val="solid"/>
            <a:round/>
            <a:headEnd type="none" w="sm" len="sm"/>
            <a:tailEnd type="none" w="sm" len="sm"/>
          </a:ln>
        </p:spPr>
      </p:cxnSp>
      <p:sp>
        <p:nvSpPr>
          <p:cNvPr id="5324" name="Google Shape;5324;p340"/>
          <p:cNvSpPr txBox="1">
            <a:spLocks noGrp="1"/>
          </p:cNvSpPr>
          <p:nvPr>
            <p:ph type="body" idx="3"/>
          </p:nvPr>
        </p:nvSpPr>
        <p:spPr>
          <a:xfrm>
            <a:off x="350196"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matchingName="Caption">
  <p:cSld name="1_Caption /1sf4Q5ZWGQ=">
    <p:spTree>
      <p:nvGrpSpPr>
        <p:cNvPr id="1" name="Shape 5325"/>
        <p:cNvGrpSpPr/>
        <p:nvPr/>
      </p:nvGrpSpPr>
      <p:grpSpPr>
        <a:xfrm>
          <a:off x="0" y="0"/>
          <a:ext cx="0" cy="0"/>
          <a:chOff x="0" y="0"/>
          <a:chExt cx="0" cy="0"/>
        </a:xfrm>
      </p:grpSpPr>
      <p:sp>
        <p:nvSpPr>
          <p:cNvPr id="5326" name="Google Shape;5326;p341"/>
          <p:cNvSpPr/>
          <p:nvPr/>
        </p:nvSpPr>
        <p:spPr>
          <a:xfrm>
            <a:off x="0" y="0"/>
            <a:ext cx="9144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27" name="Google Shape;5327;p341"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341"/>
          <p:cNvSpPr txBox="1">
            <a:spLocks noGrp="1"/>
          </p:cNvSpPr>
          <p:nvPr>
            <p:ph type="body" idx="1"/>
          </p:nvPr>
        </p:nvSpPr>
        <p:spPr>
          <a:xfrm>
            <a:off x="4480014" y="1195113"/>
            <a:ext cx="4411800" cy="3555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9" name="Google Shape;5329;p341"/>
          <p:cNvSpPr>
            <a:spLocks noGrp="1"/>
          </p:cNvSpPr>
          <p:nvPr>
            <p:ph type="pic" idx="2"/>
          </p:nvPr>
        </p:nvSpPr>
        <p:spPr>
          <a:xfrm>
            <a:off x="-1" y="1166963"/>
            <a:ext cx="4113900" cy="3976500"/>
          </a:xfrm>
          <a:prstGeom prst="rect">
            <a:avLst/>
          </a:prstGeom>
          <a:noFill/>
          <a:ln>
            <a:noFill/>
          </a:ln>
        </p:spPr>
      </p:sp>
      <p:cxnSp>
        <p:nvCxnSpPr>
          <p:cNvPr id="5330" name="Google Shape;5330;p341"/>
          <p:cNvCxnSpPr/>
          <p:nvPr/>
        </p:nvCxnSpPr>
        <p:spPr>
          <a:xfrm>
            <a:off x="4097647" y="843433"/>
            <a:ext cx="948600" cy="0"/>
          </a:xfrm>
          <a:prstGeom prst="straightConnector1">
            <a:avLst/>
          </a:prstGeom>
          <a:noFill/>
          <a:ln w="38100" cap="flat" cmpd="sng">
            <a:solidFill>
              <a:schemeClr val="lt1"/>
            </a:solidFill>
            <a:prstDash val="solid"/>
            <a:round/>
            <a:headEnd type="none" w="sm" len="sm"/>
            <a:tailEnd type="none" w="sm" len="sm"/>
          </a:ln>
        </p:spPr>
      </p:cxnSp>
      <p:sp>
        <p:nvSpPr>
          <p:cNvPr id="5331" name="Google Shape;5331;p341"/>
          <p:cNvSpPr txBox="1">
            <a:spLocks noGrp="1"/>
          </p:cNvSpPr>
          <p:nvPr>
            <p:ph type="body" idx="3"/>
          </p:nvPr>
        </p:nvSpPr>
        <p:spPr>
          <a:xfrm>
            <a:off x="2865314"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matchingName="Caption">
  <p:cSld name="1_Caption TTcVCDMAs9U=">
    <p:spTree>
      <p:nvGrpSpPr>
        <p:cNvPr id="1" name="Shape 5332"/>
        <p:cNvGrpSpPr/>
        <p:nvPr/>
      </p:nvGrpSpPr>
      <p:grpSpPr>
        <a:xfrm>
          <a:off x="0" y="0"/>
          <a:ext cx="0" cy="0"/>
          <a:chOff x="0" y="0"/>
          <a:chExt cx="0" cy="0"/>
        </a:xfrm>
      </p:grpSpPr>
      <p:sp>
        <p:nvSpPr>
          <p:cNvPr id="5333" name="Google Shape;5333;p342"/>
          <p:cNvSpPr/>
          <p:nvPr/>
        </p:nvSpPr>
        <p:spPr>
          <a:xfrm>
            <a:off x="0" y="0"/>
            <a:ext cx="9144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34" name="Google Shape;5334;p34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342"/>
          <p:cNvSpPr txBox="1">
            <a:spLocks noGrp="1"/>
          </p:cNvSpPr>
          <p:nvPr>
            <p:ph type="body" idx="1"/>
          </p:nvPr>
        </p:nvSpPr>
        <p:spPr>
          <a:xfrm>
            <a:off x="4480014" y="1195113"/>
            <a:ext cx="4411800" cy="3555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6" name="Google Shape;5336;p342"/>
          <p:cNvSpPr>
            <a:spLocks noGrp="1"/>
          </p:cNvSpPr>
          <p:nvPr>
            <p:ph type="pic" idx="2"/>
          </p:nvPr>
        </p:nvSpPr>
        <p:spPr>
          <a:xfrm>
            <a:off x="-1" y="1166963"/>
            <a:ext cx="4113900" cy="3976500"/>
          </a:xfrm>
          <a:prstGeom prst="rect">
            <a:avLst/>
          </a:prstGeom>
          <a:noFill/>
          <a:ln>
            <a:noFill/>
          </a:ln>
        </p:spPr>
      </p:sp>
      <p:cxnSp>
        <p:nvCxnSpPr>
          <p:cNvPr id="5337" name="Google Shape;5337;p342"/>
          <p:cNvCxnSpPr/>
          <p:nvPr/>
        </p:nvCxnSpPr>
        <p:spPr>
          <a:xfrm>
            <a:off x="4097647" y="843433"/>
            <a:ext cx="948600" cy="0"/>
          </a:xfrm>
          <a:prstGeom prst="straightConnector1">
            <a:avLst/>
          </a:prstGeom>
          <a:noFill/>
          <a:ln w="38100" cap="flat" cmpd="sng">
            <a:solidFill>
              <a:schemeClr val="lt1"/>
            </a:solidFill>
            <a:prstDash val="solid"/>
            <a:round/>
            <a:headEnd type="none" w="sm" len="sm"/>
            <a:tailEnd type="none" w="sm" len="sm"/>
          </a:ln>
        </p:spPr>
      </p:cxnSp>
      <p:sp>
        <p:nvSpPr>
          <p:cNvPr id="5338" name="Google Shape;5338;p342"/>
          <p:cNvSpPr txBox="1">
            <a:spLocks noGrp="1"/>
          </p:cNvSpPr>
          <p:nvPr>
            <p:ph type="body" idx="3"/>
          </p:nvPr>
        </p:nvSpPr>
        <p:spPr>
          <a:xfrm>
            <a:off x="2865314"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matchingName="Caption">
  <p:cSld name="1_Caption jJ/7iBr1+Aw=">
    <p:spTree>
      <p:nvGrpSpPr>
        <p:cNvPr id="1" name="Shape 5339"/>
        <p:cNvGrpSpPr/>
        <p:nvPr/>
      </p:nvGrpSpPr>
      <p:grpSpPr>
        <a:xfrm>
          <a:off x="0" y="0"/>
          <a:ext cx="0" cy="0"/>
          <a:chOff x="0" y="0"/>
          <a:chExt cx="0" cy="0"/>
        </a:xfrm>
      </p:grpSpPr>
      <p:pic>
        <p:nvPicPr>
          <p:cNvPr id="5340" name="Google Shape;5340;p34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5341" name="Google Shape;5341;p343"/>
          <p:cNvSpPr/>
          <p:nvPr/>
        </p:nvSpPr>
        <p:spPr>
          <a:xfrm>
            <a:off x="-103694" y="1569006"/>
            <a:ext cx="4577100" cy="2004900"/>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5342" name="Google Shape;5342;p343"/>
          <p:cNvSpPr txBox="1">
            <a:spLocks noGrp="1"/>
          </p:cNvSpPr>
          <p:nvPr>
            <p:ph type="body" idx="1"/>
          </p:nvPr>
        </p:nvSpPr>
        <p:spPr>
          <a:xfrm>
            <a:off x="499535" y="1895003"/>
            <a:ext cx="3413400" cy="34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43" name="Google Shape;5343;p343"/>
          <p:cNvSpPr txBox="1">
            <a:spLocks noGrp="1"/>
          </p:cNvSpPr>
          <p:nvPr>
            <p:ph type="body" idx="2"/>
          </p:nvPr>
        </p:nvSpPr>
        <p:spPr>
          <a:xfrm>
            <a:off x="499535" y="2323628"/>
            <a:ext cx="3413400" cy="924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5344" name="Google Shape;5344;p343"/>
          <p:cNvPicPr preferRelativeResize="0"/>
          <p:nvPr/>
        </p:nvPicPr>
        <p:blipFill rotWithShape="1">
          <a:blip r:embed="rId3">
            <a:alphaModFix/>
          </a:blip>
          <a:srcRect l="11596" t="10542" r="7410" b="2258"/>
          <a:stretch/>
        </p:blipFill>
        <p:spPr>
          <a:xfrm flipH="1">
            <a:off x="4961318" y="472968"/>
            <a:ext cx="3982985" cy="428822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230"/>
        <p:cNvGrpSpPr/>
        <p:nvPr/>
      </p:nvGrpSpPr>
      <p:grpSpPr>
        <a:xfrm>
          <a:off x="0" y="0"/>
          <a:ext cx="0" cy="0"/>
          <a:chOff x="0" y="0"/>
          <a:chExt cx="0" cy="0"/>
        </a:xfrm>
      </p:grpSpPr>
      <p:sp>
        <p:nvSpPr>
          <p:cNvPr id="231" name="Google Shape;231;p36"/>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2" name="Google Shape;232;p3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36"/>
          <p:cNvSpPr>
            <a:spLocks noGrp="1"/>
          </p:cNvSpPr>
          <p:nvPr>
            <p:ph type="pic" idx="2"/>
          </p:nvPr>
        </p:nvSpPr>
        <p:spPr>
          <a:xfrm>
            <a:off x="1" y="0"/>
            <a:ext cx="4572000" cy="5143494"/>
          </a:xfrm>
          <a:prstGeom prst="rect">
            <a:avLst/>
          </a:prstGeom>
          <a:noFill/>
          <a:ln>
            <a:noFill/>
          </a:ln>
        </p:spPr>
      </p:sp>
      <p:sp>
        <p:nvSpPr>
          <p:cNvPr id="234" name="Google Shape;234;p36"/>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5" name="Google Shape;235;p36"/>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6" name="Google Shape;236;p36"/>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7" name="Google Shape;237;p36"/>
          <p:cNvSpPr>
            <a:spLocks noGrp="1"/>
          </p:cNvSpPr>
          <p:nvPr>
            <p:ph type="pic" idx="3"/>
          </p:nvPr>
        </p:nvSpPr>
        <p:spPr>
          <a:xfrm>
            <a:off x="4408678" y="1539292"/>
            <a:ext cx="318677" cy="318677"/>
          </a:xfrm>
          <a:prstGeom prst="rect">
            <a:avLst/>
          </a:prstGeom>
          <a:noFill/>
          <a:ln>
            <a:noFill/>
          </a:ln>
        </p:spPr>
      </p:sp>
      <p:sp>
        <p:nvSpPr>
          <p:cNvPr id="238" name="Google Shape;238;p36"/>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9" name="Google Shape;239;p36"/>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0" name="Google Shape;240;p36"/>
          <p:cNvSpPr>
            <a:spLocks noGrp="1"/>
          </p:cNvSpPr>
          <p:nvPr>
            <p:ph type="pic" idx="4"/>
          </p:nvPr>
        </p:nvSpPr>
        <p:spPr>
          <a:xfrm>
            <a:off x="4408678" y="3122801"/>
            <a:ext cx="318677" cy="318677"/>
          </a:xfrm>
          <a:prstGeom prst="rect">
            <a:avLst/>
          </a:prstGeom>
          <a:noFill/>
          <a:ln>
            <a:noFill/>
          </a:ln>
        </p:spPr>
      </p:sp>
      <p:sp>
        <p:nvSpPr>
          <p:cNvPr id="241" name="Google Shape;241;p36"/>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matchingName="Caption">
  <p:cSld name="1_Caption 0omooRYgtOs=">
    <p:spTree>
      <p:nvGrpSpPr>
        <p:cNvPr id="1" name="Shape 5345"/>
        <p:cNvGrpSpPr/>
        <p:nvPr/>
      </p:nvGrpSpPr>
      <p:grpSpPr>
        <a:xfrm>
          <a:off x="0" y="0"/>
          <a:ext cx="0" cy="0"/>
          <a:chOff x="0" y="0"/>
          <a:chExt cx="0" cy="0"/>
        </a:xfrm>
      </p:grpSpPr>
      <p:pic>
        <p:nvPicPr>
          <p:cNvPr id="5346" name="Google Shape;5346;p344"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5347" name="Google Shape;5347;p344"/>
          <p:cNvSpPr/>
          <p:nvPr/>
        </p:nvSpPr>
        <p:spPr>
          <a:xfrm>
            <a:off x="-103694" y="1569006"/>
            <a:ext cx="4577100" cy="2004900"/>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5348" name="Google Shape;5348;p344"/>
          <p:cNvSpPr txBox="1">
            <a:spLocks noGrp="1"/>
          </p:cNvSpPr>
          <p:nvPr>
            <p:ph type="body" idx="1"/>
          </p:nvPr>
        </p:nvSpPr>
        <p:spPr>
          <a:xfrm>
            <a:off x="499535" y="1895003"/>
            <a:ext cx="3413400" cy="34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49" name="Google Shape;5349;p344"/>
          <p:cNvSpPr txBox="1">
            <a:spLocks noGrp="1"/>
          </p:cNvSpPr>
          <p:nvPr>
            <p:ph type="body" idx="2"/>
          </p:nvPr>
        </p:nvSpPr>
        <p:spPr>
          <a:xfrm>
            <a:off x="499535" y="2323628"/>
            <a:ext cx="3413400" cy="924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5350" name="Google Shape;5350;p344"/>
          <p:cNvPicPr preferRelativeResize="0"/>
          <p:nvPr/>
        </p:nvPicPr>
        <p:blipFill rotWithShape="1">
          <a:blip r:embed="rId3">
            <a:alphaModFix/>
          </a:blip>
          <a:srcRect l="11596" t="10542" r="7410" b="2258"/>
          <a:stretch/>
        </p:blipFill>
        <p:spPr>
          <a:xfrm flipH="1">
            <a:off x="4961318" y="472968"/>
            <a:ext cx="3982985" cy="4288220"/>
          </a:xfrm>
          <a:prstGeom prst="rect">
            <a:avLst/>
          </a:prstGeom>
          <a:noFill/>
          <a:ln>
            <a:noFill/>
          </a:ln>
        </p:spPr>
      </p:pic>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matchingName="Caption">
  <p:cSld name="1_Caption lBa5VyrznHE=">
    <p:spTree>
      <p:nvGrpSpPr>
        <p:cNvPr id="1" name="Shape 5351"/>
        <p:cNvGrpSpPr/>
        <p:nvPr/>
      </p:nvGrpSpPr>
      <p:grpSpPr>
        <a:xfrm>
          <a:off x="0" y="0"/>
          <a:ext cx="0" cy="0"/>
          <a:chOff x="0" y="0"/>
          <a:chExt cx="0" cy="0"/>
        </a:xfrm>
      </p:grpSpPr>
      <p:sp>
        <p:nvSpPr>
          <p:cNvPr id="5352" name="Google Shape;5352;p345"/>
          <p:cNvSpPr/>
          <p:nvPr/>
        </p:nvSpPr>
        <p:spPr>
          <a:xfrm>
            <a:off x="-1"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353" name="Google Shape;5353;p34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5354" name="Google Shape;5354;p345"/>
          <p:cNvSpPr/>
          <p:nvPr/>
        </p:nvSpPr>
        <p:spPr>
          <a:xfrm>
            <a:off x="-355599" y="1812143"/>
            <a:ext cx="3271500" cy="1519200"/>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55" name="Google Shape;5355;p345"/>
          <p:cNvSpPr/>
          <p:nvPr/>
        </p:nvSpPr>
        <p:spPr>
          <a:xfrm>
            <a:off x="0" y="2128758"/>
            <a:ext cx="168300" cy="885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56" name="Google Shape;5356;p345"/>
          <p:cNvSpPr txBox="1">
            <a:spLocks noGrp="1"/>
          </p:cNvSpPr>
          <p:nvPr>
            <p:ph type="title"/>
          </p:nvPr>
        </p:nvSpPr>
        <p:spPr>
          <a:xfrm>
            <a:off x="375977" y="2159935"/>
            <a:ext cx="2143800" cy="8274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57" name="Google Shape;5357;p345"/>
          <p:cNvSpPr>
            <a:spLocks noGrp="1"/>
          </p:cNvSpPr>
          <p:nvPr>
            <p:ph type="pic" idx="2"/>
          </p:nvPr>
        </p:nvSpPr>
        <p:spPr>
          <a:xfrm>
            <a:off x="4890673" y="538480"/>
            <a:ext cx="3958500" cy="4208700"/>
          </a:xfrm>
          <a:prstGeom prst="rect">
            <a:avLst/>
          </a:prstGeom>
          <a:noFill/>
          <a:ln>
            <a:noFill/>
          </a:ln>
        </p:spPr>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5358"/>
        <p:cNvGrpSpPr/>
        <p:nvPr/>
      </p:nvGrpSpPr>
      <p:grpSpPr>
        <a:xfrm>
          <a:off x="0" y="0"/>
          <a:ext cx="0" cy="0"/>
          <a:chOff x="0" y="0"/>
          <a:chExt cx="0" cy="0"/>
        </a:xfrm>
      </p:grpSpPr>
      <p:pic>
        <p:nvPicPr>
          <p:cNvPr id="5359" name="Google Shape;5359;p34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pic>
        <p:nvPicPr>
          <p:cNvPr id="5360" name="Google Shape;5360;p346"/>
          <p:cNvPicPr preferRelativeResize="0"/>
          <p:nvPr/>
        </p:nvPicPr>
        <p:blipFill rotWithShape="1">
          <a:blip r:embed="rId3">
            <a:alphaModFix/>
          </a:blip>
          <a:srcRect l="16484" t="8799" r="16531" b="52399"/>
          <a:stretch/>
        </p:blipFill>
        <p:spPr>
          <a:xfrm>
            <a:off x="1035361" y="596414"/>
            <a:ext cx="7073280" cy="4097295"/>
          </a:xfrm>
          <a:prstGeom prst="rect">
            <a:avLst/>
          </a:prstGeom>
          <a:noFill/>
          <a:ln>
            <a:noFill/>
          </a:ln>
        </p:spPr>
      </p:pic>
      <p:sp>
        <p:nvSpPr>
          <p:cNvPr id="5361" name="Google Shape;5361;p346"/>
          <p:cNvSpPr txBox="1">
            <a:spLocks noGrp="1"/>
          </p:cNvSpPr>
          <p:nvPr>
            <p:ph type="body" idx="1"/>
          </p:nvPr>
        </p:nvSpPr>
        <p:spPr>
          <a:xfrm>
            <a:off x="2125659" y="1098087"/>
            <a:ext cx="4892700" cy="2947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matchingName="Caption">
  <p:cSld name="1_Caption xQb/haoxIoI=">
    <p:spTree>
      <p:nvGrpSpPr>
        <p:cNvPr id="1" name="Shape 5362"/>
        <p:cNvGrpSpPr/>
        <p:nvPr/>
      </p:nvGrpSpPr>
      <p:grpSpPr>
        <a:xfrm>
          <a:off x="0" y="0"/>
          <a:ext cx="0" cy="0"/>
          <a:chOff x="0" y="0"/>
          <a:chExt cx="0" cy="0"/>
        </a:xfrm>
      </p:grpSpPr>
      <p:sp>
        <p:nvSpPr>
          <p:cNvPr id="5363" name="Google Shape;5363;p347"/>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5364" name="Google Shape;5364;p347"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5365" name="Google Shape;5365;p347" descr="Graphical user interface&#10;&#10;Description automatically generated with low confidence"/>
          <p:cNvPicPr preferRelativeResize="0"/>
          <p:nvPr/>
        </p:nvPicPr>
        <p:blipFill rotWithShape="1">
          <a:blip r:embed="rId3">
            <a:alphaModFix/>
          </a:blip>
          <a:srcRect/>
          <a:stretch/>
        </p:blipFill>
        <p:spPr>
          <a:xfrm>
            <a:off x="652061" y="192491"/>
            <a:ext cx="7839875" cy="4758518"/>
          </a:xfrm>
          <a:prstGeom prst="rect">
            <a:avLst/>
          </a:prstGeom>
          <a:noFill/>
          <a:ln>
            <a:noFill/>
          </a:ln>
        </p:spPr>
      </p:pic>
      <p:sp>
        <p:nvSpPr>
          <p:cNvPr id="5366" name="Google Shape;5366;p347"/>
          <p:cNvSpPr txBox="1">
            <a:spLocks noGrp="1"/>
          </p:cNvSpPr>
          <p:nvPr>
            <p:ph type="body" idx="1"/>
          </p:nvPr>
        </p:nvSpPr>
        <p:spPr>
          <a:xfrm>
            <a:off x="3087599" y="1365640"/>
            <a:ext cx="2968800" cy="450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5367" name="Google Shape;5367;p347"/>
          <p:cNvCxnSpPr/>
          <p:nvPr/>
        </p:nvCxnSpPr>
        <p:spPr>
          <a:xfrm>
            <a:off x="4069889" y="1814037"/>
            <a:ext cx="987600" cy="0"/>
          </a:xfrm>
          <a:prstGeom prst="straightConnector1">
            <a:avLst/>
          </a:prstGeom>
          <a:noFill/>
          <a:ln w="19050" cap="flat" cmpd="sng">
            <a:solidFill>
              <a:srgbClr val="BD8738"/>
            </a:solidFill>
            <a:prstDash val="solid"/>
            <a:miter lim="800000"/>
            <a:headEnd type="none" w="sm" len="sm"/>
            <a:tailEnd type="none" w="sm" len="sm"/>
          </a:ln>
        </p:spPr>
      </p:cxnSp>
      <p:cxnSp>
        <p:nvCxnSpPr>
          <p:cNvPr id="5368" name="Google Shape;5368;p347"/>
          <p:cNvCxnSpPr/>
          <p:nvPr/>
        </p:nvCxnSpPr>
        <p:spPr>
          <a:xfrm>
            <a:off x="3996377"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5369" name="Google Shape;5369;p347"/>
          <p:cNvCxnSpPr/>
          <p:nvPr/>
        </p:nvCxnSpPr>
        <p:spPr>
          <a:xfrm>
            <a:off x="4033133"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5370" name="Google Shape;5370;p347"/>
          <p:cNvCxnSpPr/>
          <p:nvPr/>
        </p:nvCxnSpPr>
        <p:spPr>
          <a:xfrm>
            <a:off x="5075539"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5371" name="Google Shape;5371;p347"/>
          <p:cNvCxnSpPr/>
          <p:nvPr/>
        </p:nvCxnSpPr>
        <p:spPr>
          <a:xfrm>
            <a:off x="5107533" y="1814037"/>
            <a:ext cx="18600" cy="0"/>
          </a:xfrm>
          <a:prstGeom prst="straightConnector1">
            <a:avLst/>
          </a:prstGeom>
          <a:noFill/>
          <a:ln w="19050" cap="flat" cmpd="sng">
            <a:solidFill>
              <a:srgbClr val="BD8738"/>
            </a:solidFill>
            <a:prstDash val="solid"/>
            <a:round/>
            <a:headEnd type="none" w="sm" len="sm"/>
            <a:tailEnd type="none" w="sm" len="sm"/>
          </a:ln>
        </p:spPr>
      </p:cxnSp>
      <p:sp>
        <p:nvSpPr>
          <p:cNvPr id="5372" name="Google Shape;5372;p347"/>
          <p:cNvSpPr txBox="1">
            <a:spLocks noGrp="1"/>
          </p:cNvSpPr>
          <p:nvPr>
            <p:ph type="body" idx="2"/>
          </p:nvPr>
        </p:nvSpPr>
        <p:spPr>
          <a:xfrm>
            <a:off x="2552700" y="2110157"/>
            <a:ext cx="4038600" cy="19920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matchingName="Caption">
  <p:cSld name="1_Caption dxDJ6O6qqGQ=">
    <p:spTree>
      <p:nvGrpSpPr>
        <p:cNvPr id="1" name="Shape 5373"/>
        <p:cNvGrpSpPr/>
        <p:nvPr/>
      </p:nvGrpSpPr>
      <p:grpSpPr>
        <a:xfrm>
          <a:off x="0" y="0"/>
          <a:ext cx="0" cy="0"/>
          <a:chOff x="0" y="0"/>
          <a:chExt cx="0" cy="0"/>
        </a:xfrm>
      </p:grpSpPr>
      <p:sp>
        <p:nvSpPr>
          <p:cNvPr id="5374" name="Google Shape;5374;p348"/>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75" name="Google Shape;5375;p348"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5376" name="Google Shape;5376;p348" descr="A picture containing text, vector graphics, toy, doll&#10;&#10;Description automatically generated"/>
          <p:cNvPicPr preferRelativeResize="0"/>
          <p:nvPr/>
        </p:nvPicPr>
        <p:blipFill rotWithShape="1">
          <a:blip r:embed="rId3">
            <a:alphaModFix/>
          </a:blip>
          <a:srcRect/>
          <a:stretch/>
        </p:blipFill>
        <p:spPr>
          <a:xfrm>
            <a:off x="1145672" y="987084"/>
            <a:ext cx="2215128" cy="3457594"/>
          </a:xfrm>
          <a:prstGeom prst="rect">
            <a:avLst/>
          </a:prstGeom>
          <a:noFill/>
          <a:ln>
            <a:noFill/>
          </a:ln>
        </p:spPr>
      </p:pic>
      <p:sp>
        <p:nvSpPr>
          <p:cNvPr id="5377" name="Google Shape;5377;p348"/>
          <p:cNvSpPr txBox="1">
            <a:spLocks noGrp="1"/>
          </p:cNvSpPr>
          <p:nvPr>
            <p:ph type="body" idx="1"/>
          </p:nvPr>
        </p:nvSpPr>
        <p:spPr>
          <a:xfrm>
            <a:off x="4164295" y="1656080"/>
            <a:ext cx="3865500" cy="1831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matchingName="Caption">
  <p:cSld name="1_Caption iPvf62mYMRg=">
    <p:spTree>
      <p:nvGrpSpPr>
        <p:cNvPr id="1" name="Shape 5378"/>
        <p:cNvGrpSpPr/>
        <p:nvPr/>
      </p:nvGrpSpPr>
      <p:grpSpPr>
        <a:xfrm>
          <a:off x="0" y="0"/>
          <a:ext cx="0" cy="0"/>
          <a:chOff x="0" y="0"/>
          <a:chExt cx="0" cy="0"/>
        </a:xfrm>
      </p:grpSpPr>
      <p:sp>
        <p:nvSpPr>
          <p:cNvPr id="5379" name="Google Shape;5379;p34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80" name="Google Shape;5380;p349"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81" name="Google Shape;5381;p349"/>
          <p:cNvGrpSpPr/>
          <p:nvPr/>
        </p:nvGrpSpPr>
        <p:grpSpPr>
          <a:xfrm>
            <a:off x="3907491" y="3547977"/>
            <a:ext cx="1329000" cy="71700"/>
            <a:chOff x="3907491" y="3547977"/>
            <a:chExt cx="1329000" cy="71700"/>
          </a:xfrm>
        </p:grpSpPr>
        <p:sp>
          <p:nvSpPr>
            <p:cNvPr id="5382" name="Google Shape;5382;p349"/>
            <p:cNvSpPr/>
            <p:nvPr/>
          </p:nvSpPr>
          <p:spPr>
            <a:xfrm>
              <a:off x="46059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383" name="Google Shape;5383;p349"/>
            <p:cNvSpPr/>
            <p:nvPr/>
          </p:nvSpPr>
          <p:spPr>
            <a:xfrm>
              <a:off x="44662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384" name="Google Shape;5384;p349"/>
            <p:cNvSpPr/>
            <p:nvPr/>
          </p:nvSpPr>
          <p:spPr>
            <a:xfrm>
              <a:off x="43265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385" name="Google Shape;5385;p349"/>
            <p:cNvSpPr/>
            <p:nvPr/>
          </p:nvSpPr>
          <p:spPr>
            <a:xfrm>
              <a:off x="41868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386" name="Google Shape;5386;p349"/>
            <p:cNvSpPr/>
            <p:nvPr/>
          </p:nvSpPr>
          <p:spPr>
            <a:xfrm>
              <a:off x="40471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387" name="Google Shape;5387;p349"/>
            <p:cNvSpPr/>
            <p:nvPr/>
          </p:nvSpPr>
          <p:spPr>
            <a:xfrm>
              <a:off x="39074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388" name="Google Shape;5388;p349"/>
            <p:cNvSpPr/>
            <p:nvPr/>
          </p:nvSpPr>
          <p:spPr>
            <a:xfrm>
              <a:off x="51647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389" name="Google Shape;5389;p349"/>
            <p:cNvSpPr/>
            <p:nvPr/>
          </p:nvSpPr>
          <p:spPr>
            <a:xfrm>
              <a:off x="50250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390" name="Google Shape;5390;p349"/>
            <p:cNvSpPr/>
            <p:nvPr/>
          </p:nvSpPr>
          <p:spPr>
            <a:xfrm>
              <a:off x="48853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391" name="Google Shape;5391;p349"/>
            <p:cNvSpPr/>
            <p:nvPr/>
          </p:nvSpPr>
          <p:spPr>
            <a:xfrm>
              <a:off x="47456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5392" name="Google Shape;5392;p349"/>
          <p:cNvSpPr txBox="1">
            <a:spLocks noGrp="1"/>
          </p:cNvSpPr>
          <p:nvPr>
            <p:ph type="body" idx="1"/>
          </p:nvPr>
        </p:nvSpPr>
        <p:spPr>
          <a:xfrm>
            <a:off x="688975" y="1574318"/>
            <a:ext cx="7766100" cy="1794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matchingName="Caption">
  <p:cSld name="1_Caption SxTrQ5c5BAc=">
    <p:spTree>
      <p:nvGrpSpPr>
        <p:cNvPr id="1" name="Shape 5393"/>
        <p:cNvGrpSpPr/>
        <p:nvPr/>
      </p:nvGrpSpPr>
      <p:grpSpPr>
        <a:xfrm>
          <a:off x="0" y="0"/>
          <a:ext cx="0" cy="0"/>
          <a:chOff x="0" y="0"/>
          <a:chExt cx="0" cy="0"/>
        </a:xfrm>
      </p:grpSpPr>
      <p:sp>
        <p:nvSpPr>
          <p:cNvPr id="5394" name="Google Shape;5394;p35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95" name="Google Shape;5395;p35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96" name="Google Shape;5396;p350"/>
          <p:cNvGrpSpPr/>
          <p:nvPr/>
        </p:nvGrpSpPr>
        <p:grpSpPr>
          <a:xfrm>
            <a:off x="3907491" y="3547977"/>
            <a:ext cx="1329000" cy="71700"/>
            <a:chOff x="3837640" y="2865532"/>
            <a:chExt cx="1329000" cy="71700"/>
          </a:xfrm>
        </p:grpSpPr>
        <p:sp>
          <p:nvSpPr>
            <p:cNvPr id="5397" name="Google Shape;5397;p350"/>
            <p:cNvSpPr/>
            <p:nvPr/>
          </p:nvSpPr>
          <p:spPr>
            <a:xfrm>
              <a:off x="45361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398" name="Google Shape;5398;p350"/>
            <p:cNvSpPr/>
            <p:nvPr/>
          </p:nvSpPr>
          <p:spPr>
            <a:xfrm>
              <a:off x="43964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399" name="Google Shape;5399;p350"/>
            <p:cNvSpPr/>
            <p:nvPr/>
          </p:nvSpPr>
          <p:spPr>
            <a:xfrm>
              <a:off x="42567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400" name="Google Shape;5400;p350"/>
            <p:cNvSpPr/>
            <p:nvPr/>
          </p:nvSpPr>
          <p:spPr>
            <a:xfrm>
              <a:off x="41170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401" name="Google Shape;5401;p350"/>
            <p:cNvSpPr/>
            <p:nvPr/>
          </p:nvSpPr>
          <p:spPr>
            <a:xfrm>
              <a:off x="39773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402" name="Google Shape;5402;p350"/>
            <p:cNvSpPr/>
            <p:nvPr/>
          </p:nvSpPr>
          <p:spPr>
            <a:xfrm>
              <a:off x="38376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403" name="Google Shape;5403;p350"/>
            <p:cNvSpPr/>
            <p:nvPr/>
          </p:nvSpPr>
          <p:spPr>
            <a:xfrm>
              <a:off x="50949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404" name="Google Shape;5404;p350"/>
            <p:cNvSpPr/>
            <p:nvPr/>
          </p:nvSpPr>
          <p:spPr>
            <a:xfrm>
              <a:off x="49552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405" name="Google Shape;5405;p350"/>
            <p:cNvSpPr/>
            <p:nvPr/>
          </p:nvSpPr>
          <p:spPr>
            <a:xfrm>
              <a:off x="48155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406" name="Google Shape;5406;p350"/>
            <p:cNvSpPr/>
            <p:nvPr/>
          </p:nvSpPr>
          <p:spPr>
            <a:xfrm>
              <a:off x="46758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5407" name="Google Shape;5407;p350"/>
          <p:cNvSpPr txBox="1">
            <a:spLocks noGrp="1"/>
          </p:cNvSpPr>
          <p:nvPr>
            <p:ph type="body" idx="1"/>
          </p:nvPr>
        </p:nvSpPr>
        <p:spPr>
          <a:xfrm>
            <a:off x="688975" y="1574318"/>
            <a:ext cx="7766100" cy="1794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matchingName="Caption">
  <p:cSld name="1_Caption ig/sqsIM5ZM=">
    <p:spTree>
      <p:nvGrpSpPr>
        <p:cNvPr id="1" name="Shape 5408"/>
        <p:cNvGrpSpPr/>
        <p:nvPr/>
      </p:nvGrpSpPr>
      <p:grpSpPr>
        <a:xfrm>
          <a:off x="0" y="0"/>
          <a:ext cx="0" cy="0"/>
          <a:chOff x="0" y="0"/>
          <a:chExt cx="0" cy="0"/>
        </a:xfrm>
      </p:grpSpPr>
      <p:pic>
        <p:nvPicPr>
          <p:cNvPr id="5409" name="Google Shape;5409;p351" descr="Background pattern&#10;&#10;Description automatically generated with medium confidence"/>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5410" name="Google Shape;5410;p351" descr="A group of people sitting at a table&#10;&#10;Description automatically generated with low confidence"/>
          <p:cNvPicPr preferRelativeResize="0"/>
          <p:nvPr/>
        </p:nvPicPr>
        <p:blipFill rotWithShape="1">
          <a:blip r:embed="rId3">
            <a:alphaModFix/>
          </a:blip>
          <a:srcRect l="11613" t="29183"/>
          <a:stretch/>
        </p:blipFill>
        <p:spPr>
          <a:xfrm>
            <a:off x="4864308" y="0"/>
            <a:ext cx="4279693" cy="5143500"/>
          </a:xfrm>
          <a:prstGeom prst="rect">
            <a:avLst/>
          </a:prstGeom>
          <a:noFill/>
          <a:ln>
            <a:noFill/>
          </a:ln>
        </p:spPr>
      </p:pic>
      <p:pic>
        <p:nvPicPr>
          <p:cNvPr id="5411" name="Google Shape;5411;p351"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5412" name="Google Shape;5412;p351"/>
          <p:cNvSpPr/>
          <p:nvPr/>
        </p:nvSpPr>
        <p:spPr>
          <a:xfrm>
            <a:off x="0" y="1107751"/>
            <a:ext cx="4864200" cy="292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413" name="Google Shape;5413;p351"/>
          <p:cNvSpPr/>
          <p:nvPr/>
        </p:nvSpPr>
        <p:spPr>
          <a:xfrm>
            <a:off x="185197" y="1339045"/>
            <a:ext cx="69300" cy="24654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4" name="Google Shape;5414;p351"/>
          <p:cNvSpPr txBox="1">
            <a:spLocks noGrp="1"/>
          </p:cNvSpPr>
          <p:nvPr>
            <p:ph type="title"/>
          </p:nvPr>
        </p:nvSpPr>
        <p:spPr>
          <a:xfrm>
            <a:off x="387873" y="1377777"/>
            <a:ext cx="3421500" cy="4593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15" name="Google Shape;5415;p351"/>
          <p:cNvSpPr txBox="1">
            <a:spLocks noGrp="1"/>
          </p:cNvSpPr>
          <p:nvPr>
            <p:ph type="body" idx="1"/>
          </p:nvPr>
        </p:nvSpPr>
        <p:spPr>
          <a:xfrm>
            <a:off x="387873" y="1985160"/>
            <a:ext cx="4343100" cy="1819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matchingName="Caption">
  <p:cSld name="1_Caption 38UOKSbeOY8=">
    <p:spTree>
      <p:nvGrpSpPr>
        <p:cNvPr id="1" name="Shape 5416"/>
        <p:cNvGrpSpPr/>
        <p:nvPr/>
      </p:nvGrpSpPr>
      <p:grpSpPr>
        <a:xfrm>
          <a:off x="0" y="0"/>
          <a:ext cx="0" cy="0"/>
          <a:chOff x="0" y="0"/>
          <a:chExt cx="0" cy="0"/>
        </a:xfrm>
      </p:grpSpPr>
      <p:pic>
        <p:nvPicPr>
          <p:cNvPr id="5417" name="Google Shape;5417;p352"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5418" name="Google Shape;5418;p35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5419" name="Google Shape;5419;p352"/>
          <p:cNvGrpSpPr/>
          <p:nvPr/>
        </p:nvGrpSpPr>
        <p:grpSpPr>
          <a:xfrm>
            <a:off x="-900" y="1034935"/>
            <a:ext cx="9146700" cy="1842089"/>
            <a:chOff x="-900" y="1034935"/>
            <a:chExt cx="9146700" cy="1842089"/>
          </a:xfrm>
        </p:grpSpPr>
        <p:sp>
          <p:nvSpPr>
            <p:cNvPr id="5420" name="Google Shape;5420;p352"/>
            <p:cNvSpPr/>
            <p:nvPr/>
          </p:nvSpPr>
          <p:spPr>
            <a:xfrm>
              <a:off x="0" y="1085724"/>
              <a:ext cx="9145800" cy="1791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5421" name="Google Shape;5421;p352"/>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5422" name="Google Shape;5422;p352"/>
          <p:cNvPicPr preferRelativeResize="0"/>
          <p:nvPr/>
        </p:nvPicPr>
        <p:blipFill rotWithShape="1">
          <a:blip r:embed="rId4">
            <a:alphaModFix/>
          </a:blip>
          <a:srcRect/>
          <a:stretch/>
        </p:blipFill>
        <p:spPr>
          <a:xfrm>
            <a:off x="244973" y="966439"/>
            <a:ext cx="4181754" cy="4151488"/>
          </a:xfrm>
          <a:prstGeom prst="rect">
            <a:avLst/>
          </a:prstGeom>
          <a:noFill/>
          <a:ln>
            <a:noFill/>
          </a:ln>
        </p:spPr>
      </p:pic>
      <p:sp>
        <p:nvSpPr>
          <p:cNvPr id="5423" name="Google Shape;5423;p352"/>
          <p:cNvSpPr txBox="1">
            <a:spLocks noGrp="1"/>
          </p:cNvSpPr>
          <p:nvPr>
            <p:ph type="body" idx="1"/>
          </p:nvPr>
        </p:nvSpPr>
        <p:spPr>
          <a:xfrm>
            <a:off x="4852577" y="1247209"/>
            <a:ext cx="3865500" cy="146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matchingName="Caption">
  <p:cSld name="1_Caption sQX8xDz+iao=">
    <p:spTree>
      <p:nvGrpSpPr>
        <p:cNvPr id="1" name="Shape 5424"/>
        <p:cNvGrpSpPr/>
        <p:nvPr/>
      </p:nvGrpSpPr>
      <p:grpSpPr>
        <a:xfrm>
          <a:off x="0" y="0"/>
          <a:ext cx="0" cy="0"/>
          <a:chOff x="0" y="0"/>
          <a:chExt cx="0" cy="0"/>
        </a:xfrm>
      </p:grpSpPr>
      <p:pic>
        <p:nvPicPr>
          <p:cNvPr id="5425" name="Google Shape;5425;p353"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5426" name="Google Shape;5426;p353"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cxnSp>
        <p:nvCxnSpPr>
          <p:cNvPr id="5427" name="Google Shape;5427;p353"/>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5428" name="Google Shape;5428;p353"/>
          <p:cNvSpPr/>
          <p:nvPr/>
        </p:nvSpPr>
        <p:spPr>
          <a:xfrm>
            <a:off x="0" y="1037770"/>
            <a:ext cx="9144000" cy="1614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429" name="Google Shape;5429;p353"/>
          <p:cNvPicPr preferRelativeResize="0"/>
          <p:nvPr/>
        </p:nvPicPr>
        <p:blipFill rotWithShape="1">
          <a:blip r:embed="rId4">
            <a:alphaModFix/>
          </a:blip>
          <a:srcRect t="-454" b="47599"/>
          <a:stretch/>
        </p:blipFill>
        <p:spPr>
          <a:xfrm flipH="1">
            <a:off x="349864" y="721112"/>
            <a:ext cx="3612539" cy="4395171"/>
          </a:xfrm>
          <a:prstGeom prst="rect">
            <a:avLst/>
          </a:prstGeom>
          <a:noFill/>
          <a:ln>
            <a:noFill/>
          </a:ln>
        </p:spPr>
      </p:pic>
      <p:sp>
        <p:nvSpPr>
          <p:cNvPr id="5430" name="Google Shape;5430;p353"/>
          <p:cNvSpPr txBox="1">
            <a:spLocks noGrp="1"/>
          </p:cNvSpPr>
          <p:nvPr>
            <p:ph type="body" idx="1"/>
          </p:nvPr>
        </p:nvSpPr>
        <p:spPr>
          <a:xfrm>
            <a:off x="4620415" y="1247209"/>
            <a:ext cx="3865500" cy="1160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242"/>
        <p:cNvGrpSpPr/>
        <p:nvPr/>
      </p:nvGrpSpPr>
      <p:grpSpPr>
        <a:xfrm>
          <a:off x="0" y="0"/>
          <a:ext cx="0" cy="0"/>
          <a:chOff x="0" y="0"/>
          <a:chExt cx="0" cy="0"/>
        </a:xfrm>
      </p:grpSpPr>
      <p:sp>
        <p:nvSpPr>
          <p:cNvPr id="243" name="Google Shape;243;p37"/>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4" name="Google Shape;244;p3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37"/>
          <p:cNvSpPr>
            <a:spLocks noGrp="1"/>
          </p:cNvSpPr>
          <p:nvPr>
            <p:ph type="pic" idx="2"/>
          </p:nvPr>
        </p:nvSpPr>
        <p:spPr>
          <a:xfrm>
            <a:off x="1" y="0"/>
            <a:ext cx="4572000" cy="5143494"/>
          </a:xfrm>
          <a:prstGeom prst="rect">
            <a:avLst/>
          </a:prstGeom>
          <a:noFill/>
          <a:ln>
            <a:noFill/>
          </a:ln>
        </p:spPr>
      </p:sp>
      <p:sp>
        <p:nvSpPr>
          <p:cNvPr id="246" name="Google Shape;246;p37"/>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7" name="Google Shape;247;p37"/>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8" name="Google Shape;248;p37"/>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9" name="Google Shape;249;p37"/>
          <p:cNvSpPr>
            <a:spLocks noGrp="1"/>
          </p:cNvSpPr>
          <p:nvPr>
            <p:ph type="pic" idx="3"/>
          </p:nvPr>
        </p:nvSpPr>
        <p:spPr>
          <a:xfrm>
            <a:off x="4408678" y="1539292"/>
            <a:ext cx="318677" cy="318677"/>
          </a:xfrm>
          <a:prstGeom prst="rect">
            <a:avLst/>
          </a:prstGeom>
          <a:noFill/>
          <a:ln>
            <a:noFill/>
          </a:ln>
        </p:spPr>
      </p:sp>
      <p:sp>
        <p:nvSpPr>
          <p:cNvPr id="250" name="Google Shape;250;p37"/>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 name="Google Shape;251;p37"/>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2" name="Google Shape;252;p37"/>
          <p:cNvSpPr>
            <a:spLocks noGrp="1"/>
          </p:cNvSpPr>
          <p:nvPr>
            <p:ph type="pic" idx="4"/>
          </p:nvPr>
        </p:nvSpPr>
        <p:spPr>
          <a:xfrm>
            <a:off x="4408678" y="3122801"/>
            <a:ext cx="318677" cy="318677"/>
          </a:xfrm>
          <a:prstGeom prst="rect">
            <a:avLst/>
          </a:prstGeom>
          <a:noFill/>
          <a:ln>
            <a:noFill/>
          </a:ln>
        </p:spPr>
      </p:sp>
      <p:sp>
        <p:nvSpPr>
          <p:cNvPr id="253" name="Google Shape;253;p37"/>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matchingName="Caption">
  <p:cSld name="1_Caption 6ay8rAN2Gks=">
    <p:spTree>
      <p:nvGrpSpPr>
        <p:cNvPr id="1" name="Shape 5431"/>
        <p:cNvGrpSpPr/>
        <p:nvPr/>
      </p:nvGrpSpPr>
      <p:grpSpPr>
        <a:xfrm>
          <a:off x="0" y="0"/>
          <a:ext cx="0" cy="0"/>
          <a:chOff x="0" y="0"/>
          <a:chExt cx="0" cy="0"/>
        </a:xfrm>
      </p:grpSpPr>
      <p:pic>
        <p:nvPicPr>
          <p:cNvPr id="5432" name="Google Shape;5432;p354"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5433" name="Google Shape;5433;p354"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5434" name="Google Shape;5434;p354"/>
          <p:cNvGrpSpPr/>
          <p:nvPr/>
        </p:nvGrpSpPr>
        <p:grpSpPr>
          <a:xfrm>
            <a:off x="-900" y="1034935"/>
            <a:ext cx="9146700" cy="1842089"/>
            <a:chOff x="-900" y="1034935"/>
            <a:chExt cx="9146700" cy="1842089"/>
          </a:xfrm>
        </p:grpSpPr>
        <p:sp>
          <p:nvSpPr>
            <p:cNvPr id="5435" name="Google Shape;5435;p354"/>
            <p:cNvSpPr/>
            <p:nvPr/>
          </p:nvSpPr>
          <p:spPr>
            <a:xfrm>
              <a:off x="0" y="1085724"/>
              <a:ext cx="9145800" cy="1791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5436" name="Google Shape;5436;p354"/>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5437" name="Google Shape;5437;p354"/>
          <p:cNvPicPr preferRelativeResize="0"/>
          <p:nvPr/>
        </p:nvPicPr>
        <p:blipFill rotWithShape="1">
          <a:blip r:embed="rId4">
            <a:alphaModFix/>
          </a:blip>
          <a:srcRect/>
          <a:stretch/>
        </p:blipFill>
        <p:spPr>
          <a:xfrm>
            <a:off x="244973" y="966439"/>
            <a:ext cx="4181754" cy="4151488"/>
          </a:xfrm>
          <a:prstGeom prst="rect">
            <a:avLst/>
          </a:prstGeom>
          <a:noFill/>
          <a:ln>
            <a:noFill/>
          </a:ln>
        </p:spPr>
      </p:pic>
      <p:sp>
        <p:nvSpPr>
          <p:cNvPr id="5438" name="Google Shape;5438;p354"/>
          <p:cNvSpPr txBox="1">
            <a:spLocks noGrp="1"/>
          </p:cNvSpPr>
          <p:nvPr>
            <p:ph type="body" idx="1"/>
          </p:nvPr>
        </p:nvSpPr>
        <p:spPr>
          <a:xfrm>
            <a:off x="4852577" y="1247209"/>
            <a:ext cx="3865500" cy="146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matchingName="Caption">
  <p:cSld name="1_Caption ieX2BQ/UgoI=">
    <p:spTree>
      <p:nvGrpSpPr>
        <p:cNvPr id="1" name="Shape 5439"/>
        <p:cNvGrpSpPr/>
        <p:nvPr/>
      </p:nvGrpSpPr>
      <p:grpSpPr>
        <a:xfrm>
          <a:off x="0" y="0"/>
          <a:ext cx="0" cy="0"/>
          <a:chOff x="0" y="0"/>
          <a:chExt cx="0" cy="0"/>
        </a:xfrm>
      </p:grpSpPr>
      <p:pic>
        <p:nvPicPr>
          <p:cNvPr id="5440" name="Google Shape;5440;p355"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5441" name="Google Shape;5441;p355"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cxnSp>
        <p:nvCxnSpPr>
          <p:cNvPr id="5442" name="Google Shape;5442;p355"/>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5443" name="Google Shape;5443;p355"/>
          <p:cNvSpPr/>
          <p:nvPr/>
        </p:nvSpPr>
        <p:spPr>
          <a:xfrm>
            <a:off x="0" y="1037770"/>
            <a:ext cx="9144000" cy="1614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444" name="Google Shape;5444;p355"/>
          <p:cNvPicPr preferRelativeResize="0"/>
          <p:nvPr/>
        </p:nvPicPr>
        <p:blipFill rotWithShape="1">
          <a:blip r:embed="rId4">
            <a:alphaModFix/>
          </a:blip>
          <a:srcRect t="-454" b="47599"/>
          <a:stretch/>
        </p:blipFill>
        <p:spPr>
          <a:xfrm flipH="1">
            <a:off x="349864" y="721112"/>
            <a:ext cx="3612539" cy="4395171"/>
          </a:xfrm>
          <a:prstGeom prst="rect">
            <a:avLst/>
          </a:prstGeom>
          <a:noFill/>
          <a:ln>
            <a:noFill/>
          </a:ln>
        </p:spPr>
      </p:pic>
      <p:sp>
        <p:nvSpPr>
          <p:cNvPr id="5445" name="Google Shape;5445;p355"/>
          <p:cNvSpPr txBox="1">
            <a:spLocks noGrp="1"/>
          </p:cNvSpPr>
          <p:nvPr>
            <p:ph type="body" idx="1"/>
          </p:nvPr>
        </p:nvSpPr>
        <p:spPr>
          <a:xfrm>
            <a:off x="4620415" y="1247209"/>
            <a:ext cx="3865500" cy="1160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matchingName="Caption">
  <p:cSld name="1_Caption 33bWBmyKL+Y=">
    <p:spTree>
      <p:nvGrpSpPr>
        <p:cNvPr id="1" name="Shape 5446"/>
        <p:cNvGrpSpPr/>
        <p:nvPr/>
      </p:nvGrpSpPr>
      <p:grpSpPr>
        <a:xfrm>
          <a:off x="0" y="0"/>
          <a:ext cx="0" cy="0"/>
          <a:chOff x="0" y="0"/>
          <a:chExt cx="0" cy="0"/>
        </a:xfrm>
      </p:grpSpPr>
      <p:pic>
        <p:nvPicPr>
          <p:cNvPr id="5447" name="Google Shape;5447;p356"/>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5448" name="Google Shape;5448;p356" descr="Shape&#10;&#10;Description automatically generated with low confidence"/>
          <p:cNvPicPr preferRelativeResize="0"/>
          <p:nvPr/>
        </p:nvPicPr>
        <p:blipFill rotWithShape="1">
          <a:blip r:embed="rId3">
            <a:alphaModFix/>
          </a:blip>
          <a:srcRect/>
          <a:stretch/>
        </p:blipFill>
        <p:spPr>
          <a:xfrm>
            <a:off x="0" y="0"/>
            <a:ext cx="9143988" cy="5147999"/>
          </a:xfrm>
          <a:prstGeom prst="rect">
            <a:avLst/>
          </a:prstGeom>
          <a:noFill/>
          <a:ln>
            <a:noFill/>
          </a:ln>
        </p:spPr>
      </p:pic>
      <p:pic>
        <p:nvPicPr>
          <p:cNvPr id="5449" name="Google Shape;5449;p356" descr="A picture containing text, dark, night sky&#10;&#10;Description automatically generated"/>
          <p:cNvPicPr preferRelativeResize="0"/>
          <p:nvPr/>
        </p:nvPicPr>
        <p:blipFill rotWithShape="1">
          <a:blip r:embed="rId4">
            <a:alphaModFix/>
          </a:blip>
          <a:srcRect/>
          <a:stretch/>
        </p:blipFill>
        <p:spPr>
          <a:xfrm>
            <a:off x="962283" y="914400"/>
            <a:ext cx="7219434" cy="3459479"/>
          </a:xfrm>
          <a:prstGeom prst="rect">
            <a:avLst/>
          </a:prstGeom>
          <a:noFill/>
          <a:ln>
            <a:noFill/>
          </a:ln>
        </p:spPr>
      </p:pic>
      <p:pic>
        <p:nvPicPr>
          <p:cNvPr id="5450" name="Google Shape;5450;p356" descr="Chart&#10;&#10;Description automatically generated"/>
          <p:cNvPicPr preferRelativeResize="0"/>
          <p:nvPr/>
        </p:nvPicPr>
        <p:blipFill rotWithShape="1">
          <a:blip r:embed="rId5">
            <a:alphaModFix/>
          </a:blip>
          <a:srcRect/>
          <a:stretch/>
        </p:blipFill>
        <p:spPr>
          <a:xfrm>
            <a:off x="2567940" y="1200369"/>
            <a:ext cx="4008121" cy="2742763"/>
          </a:xfrm>
          <a:prstGeom prst="rect">
            <a:avLst/>
          </a:prstGeom>
          <a:noFill/>
          <a:ln>
            <a:noFill/>
          </a:ln>
        </p:spPr>
      </p:pic>
      <p:sp>
        <p:nvSpPr>
          <p:cNvPr id="5451" name="Google Shape;5451;p356"/>
          <p:cNvSpPr txBox="1">
            <a:spLocks noGrp="1"/>
          </p:cNvSpPr>
          <p:nvPr>
            <p:ph type="body" idx="1"/>
          </p:nvPr>
        </p:nvSpPr>
        <p:spPr>
          <a:xfrm rot="-525880">
            <a:off x="2714146" y="2148468"/>
            <a:ext cx="3673801" cy="5545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matchingName="Caption">
  <p:cSld name="1_Caption l90fBIECbZs=">
    <p:spTree>
      <p:nvGrpSpPr>
        <p:cNvPr id="1" name="Shape 5452"/>
        <p:cNvGrpSpPr/>
        <p:nvPr/>
      </p:nvGrpSpPr>
      <p:grpSpPr>
        <a:xfrm>
          <a:off x="0" y="0"/>
          <a:ext cx="0" cy="0"/>
          <a:chOff x="0" y="0"/>
          <a:chExt cx="0" cy="0"/>
        </a:xfrm>
      </p:grpSpPr>
      <p:grpSp>
        <p:nvGrpSpPr>
          <p:cNvPr id="5453" name="Google Shape;5453;p357"/>
          <p:cNvGrpSpPr/>
          <p:nvPr/>
        </p:nvGrpSpPr>
        <p:grpSpPr>
          <a:xfrm>
            <a:off x="444" y="0"/>
            <a:ext cx="9143558" cy="5143500"/>
            <a:chOff x="444" y="317809"/>
            <a:chExt cx="9143558" cy="5143500"/>
          </a:xfrm>
        </p:grpSpPr>
        <p:pic>
          <p:nvPicPr>
            <p:cNvPr id="5454" name="Google Shape;5454;p357"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5455" name="Google Shape;5455;p357"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5456" name="Google Shape;5456;p357"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pic>
        <p:nvPicPr>
          <p:cNvPr id="5457" name="Google Shape;5457;p357" descr="A picture containing text&#10;&#10;Description automatically generated"/>
          <p:cNvPicPr preferRelativeResize="0"/>
          <p:nvPr/>
        </p:nvPicPr>
        <p:blipFill rotWithShape="1">
          <a:blip r:embed="rId4">
            <a:alphaModFix amt="85000"/>
          </a:blip>
          <a:srcRect/>
          <a:stretch/>
        </p:blipFill>
        <p:spPr>
          <a:xfrm>
            <a:off x="2251213" y="1143261"/>
            <a:ext cx="4641575" cy="2799229"/>
          </a:xfrm>
          <a:prstGeom prst="rect">
            <a:avLst/>
          </a:prstGeom>
          <a:noFill/>
          <a:ln>
            <a:noFill/>
          </a:ln>
        </p:spPr>
      </p:pic>
      <p:sp>
        <p:nvSpPr>
          <p:cNvPr id="5458" name="Google Shape;5458;p357"/>
          <p:cNvSpPr txBox="1">
            <a:spLocks noGrp="1"/>
          </p:cNvSpPr>
          <p:nvPr>
            <p:ph type="body" idx="1"/>
          </p:nvPr>
        </p:nvSpPr>
        <p:spPr>
          <a:xfrm>
            <a:off x="2740961" y="1824708"/>
            <a:ext cx="3602100" cy="472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9" name="Google Shape;5459;p357"/>
          <p:cNvSpPr txBox="1">
            <a:spLocks noGrp="1"/>
          </p:cNvSpPr>
          <p:nvPr>
            <p:ph type="body" idx="2"/>
          </p:nvPr>
        </p:nvSpPr>
        <p:spPr>
          <a:xfrm>
            <a:off x="2740960" y="2398916"/>
            <a:ext cx="3602100" cy="7197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5460"/>
        <p:cNvGrpSpPr/>
        <p:nvPr/>
      </p:nvGrpSpPr>
      <p:grpSpPr>
        <a:xfrm>
          <a:off x="0" y="0"/>
          <a:ext cx="0" cy="0"/>
          <a:chOff x="0" y="0"/>
          <a:chExt cx="0" cy="0"/>
        </a:xfrm>
      </p:grpSpPr>
      <p:pic>
        <p:nvPicPr>
          <p:cNvPr id="5461" name="Google Shape;5461;p358"/>
          <p:cNvPicPr preferRelativeResize="0"/>
          <p:nvPr/>
        </p:nvPicPr>
        <p:blipFill rotWithShape="1">
          <a:blip r:embed="rId2">
            <a:alphaModFix amt="70000"/>
          </a:blip>
          <a:srcRect t="1813" b="12613"/>
          <a:stretch/>
        </p:blipFill>
        <p:spPr>
          <a:xfrm>
            <a:off x="0" y="-1"/>
            <a:ext cx="9144000" cy="5143501"/>
          </a:xfrm>
          <a:prstGeom prst="rect">
            <a:avLst/>
          </a:prstGeom>
          <a:noFill/>
          <a:ln>
            <a:noFill/>
          </a:ln>
        </p:spPr>
      </p:pic>
      <p:pic>
        <p:nvPicPr>
          <p:cNvPr id="5462" name="Google Shape;5462;p358"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5463" name="Google Shape;5463;p358"/>
          <p:cNvSpPr/>
          <p:nvPr/>
        </p:nvSpPr>
        <p:spPr>
          <a:xfrm>
            <a:off x="3322314" y="1790299"/>
            <a:ext cx="2539500" cy="645000"/>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5464" name="Google Shape;5464;p358"/>
          <p:cNvSpPr txBox="1">
            <a:spLocks noGrp="1"/>
          </p:cNvSpPr>
          <p:nvPr>
            <p:ph type="body" idx="1"/>
          </p:nvPr>
        </p:nvSpPr>
        <p:spPr>
          <a:xfrm>
            <a:off x="3553313" y="1914665"/>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5" name="Google Shape;5465;p358"/>
          <p:cNvSpPr txBox="1">
            <a:spLocks noGrp="1"/>
          </p:cNvSpPr>
          <p:nvPr>
            <p:ph type="body" idx="2"/>
          </p:nvPr>
        </p:nvSpPr>
        <p:spPr>
          <a:xfrm>
            <a:off x="2770956" y="2580686"/>
            <a:ext cx="3602100" cy="7197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5466"/>
        <p:cNvGrpSpPr/>
        <p:nvPr/>
      </p:nvGrpSpPr>
      <p:grpSpPr>
        <a:xfrm>
          <a:off x="0" y="0"/>
          <a:ext cx="0" cy="0"/>
          <a:chOff x="0" y="0"/>
          <a:chExt cx="0" cy="0"/>
        </a:xfrm>
      </p:grpSpPr>
      <p:grpSp>
        <p:nvGrpSpPr>
          <p:cNvPr id="5467" name="Google Shape;5467;p359"/>
          <p:cNvGrpSpPr/>
          <p:nvPr/>
        </p:nvGrpSpPr>
        <p:grpSpPr>
          <a:xfrm>
            <a:off x="-3149" y="1"/>
            <a:ext cx="9147111" cy="5143559"/>
            <a:chOff x="-3149" y="1"/>
            <a:chExt cx="9147111" cy="5143559"/>
          </a:xfrm>
        </p:grpSpPr>
        <p:pic>
          <p:nvPicPr>
            <p:cNvPr id="5468" name="Google Shape;5468;p359"/>
            <p:cNvPicPr preferRelativeResize="0"/>
            <p:nvPr/>
          </p:nvPicPr>
          <p:blipFill rotWithShape="1">
            <a:blip r:embed="rId2">
              <a:alphaModFix/>
            </a:blip>
            <a:srcRect t="2683" b="12942"/>
            <a:stretch/>
          </p:blipFill>
          <p:spPr>
            <a:xfrm>
              <a:off x="-3149" y="1"/>
              <a:ext cx="9144004" cy="5143500"/>
            </a:xfrm>
            <a:prstGeom prst="rect">
              <a:avLst/>
            </a:prstGeom>
            <a:noFill/>
            <a:ln>
              <a:noFill/>
            </a:ln>
          </p:spPr>
        </p:pic>
        <p:sp>
          <p:nvSpPr>
            <p:cNvPr id="5469" name="Google Shape;5469;p359"/>
            <p:cNvSpPr/>
            <p:nvPr/>
          </p:nvSpPr>
          <p:spPr>
            <a:xfrm>
              <a:off x="-938" y="2804160"/>
              <a:ext cx="9144900" cy="233940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470" name="Google Shape;5470;p359"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grpSp>
        <p:nvGrpSpPr>
          <p:cNvPr id="5471" name="Google Shape;5471;p359"/>
          <p:cNvGrpSpPr/>
          <p:nvPr/>
        </p:nvGrpSpPr>
        <p:grpSpPr>
          <a:xfrm>
            <a:off x="2349421" y="1908829"/>
            <a:ext cx="4506165" cy="1790724"/>
            <a:chOff x="2560319" y="1790699"/>
            <a:chExt cx="4084261" cy="1623062"/>
          </a:xfrm>
        </p:grpSpPr>
        <p:sp>
          <p:nvSpPr>
            <p:cNvPr id="5472" name="Google Shape;5472;p359"/>
            <p:cNvSpPr/>
            <p:nvPr/>
          </p:nvSpPr>
          <p:spPr>
            <a:xfrm>
              <a:off x="2560319" y="1790699"/>
              <a:ext cx="4023300" cy="1562100"/>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5473" name="Google Shape;5473;p359"/>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5474" name="Google Shape;5474;p359"/>
          <p:cNvSpPr txBox="1">
            <a:spLocks noGrp="1"/>
          </p:cNvSpPr>
          <p:nvPr>
            <p:ph type="body" idx="1"/>
          </p:nvPr>
        </p:nvSpPr>
        <p:spPr>
          <a:xfrm>
            <a:off x="3553313" y="2127464"/>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75" name="Google Shape;5475;p359"/>
          <p:cNvSpPr txBox="1">
            <a:spLocks noGrp="1"/>
          </p:cNvSpPr>
          <p:nvPr>
            <p:ph type="body" idx="2"/>
          </p:nvPr>
        </p:nvSpPr>
        <p:spPr>
          <a:xfrm>
            <a:off x="2770956" y="2643161"/>
            <a:ext cx="3602100" cy="775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5476"/>
        <p:cNvGrpSpPr/>
        <p:nvPr/>
      </p:nvGrpSpPr>
      <p:grpSpPr>
        <a:xfrm>
          <a:off x="0" y="0"/>
          <a:ext cx="0" cy="0"/>
          <a:chOff x="0" y="0"/>
          <a:chExt cx="0" cy="0"/>
        </a:xfrm>
      </p:grpSpPr>
      <p:grpSp>
        <p:nvGrpSpPr>
          <p:cNvPr id="5477" name="Google Shape;5477;p360"/>
          <p:cNvGrpSpPr/>
          <p:nvPr/>
        </p:nvGrpSpPr>
        <p:grpSpPr>
          <a:xfrm>
            <a:off x="-3149" y="1"/>
            <a:ext cx="9147111" cy="5143559"/>
            <a:chOff x="-3149" y="1"/>
            <a:chExt cx="9147111" cy="5143559"/>
          </a:xfrm>
        </p:grpSpPr>
        <p:pic>
          <p:nvPicPr>
            <p:cNvPr id="5478" name="Google Shape;5478;p360"/>
            <p:cNvPicPr preferRelativeResize="0"/>
            <p:nvPr/>
          </p:nvPicPr>
          <p:blipFill rotWithShape="1">
            <a:blip r:embed="rId2">
              <a:alphaModFix/>
            </a:blip>
            <a:srcRect t="2683" b="12942"/>
            <a:stretch/>
          </p:blipFill>
          <p:spPr>
            <a:xfrm>
              <a:off x="-3149" y="1"/>
              <a:ext cx="9144004" cy="5143500"/>
            </a:xfrm>
            <a:prstGeom prst="rect">
              <a:avLst/>
            </a:prstGeom>
            <a:noFill/>
            <a:ln>
              <a:noFill/>
            </a:ln>
          </p:spPr>
        </p:pic>
        <p:sp>
          <p:nvSpPr>
            <p:cNvPr id="5479" name="Google Shape;5479;p360"/>
            <p:cNvSpPr/>
            <p:nvPr/>
          </p:nvSpPr>
          <p:spPr>
            <a:xfrm>
              <a:off x="-938" y="2804160"/>
              <a:ext cx="9144900" cy="233940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480" name="Google Shape;5480;p360"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grpSp>
        <p:nvGrpSpPr>
          <p:cNvPr id="5481" name="Google Shape;5481;p360"/>
          <p:cNvGrpSpPr/>
          <p:nvPr/>
        </p:nvGrpSpPr>
        <p:grpSpPr>
          <a:xfrm>
            <a:off x="2349421" y="1908829"/>
            <a:ext cx="4506165" cy="1790724"/>
            <a:chOff x="2560319" y="1790699"/>
            <a:chExt cx="4084261" cy="1623062"/>
          </a:xfrm>
        </p:grpSpPr>
        <p:sp>
          <p:nvSpPr>
            <p:cNvPr id="5482" name="Google Shape;5482;p360"/>
            <p:cNvSpPr/>
            <p:nvPr/>
          </p:nvSpPr>
          <p:spPr>
            <a:xfrm>
              <a:off x="2560319" y="1790699"/>
              <a:ext cx="4023300" cy="1562100"/>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5483" name="Google Shape;5483;p360"/>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5484" name="Google Shape;5484;p360"/>
          <p:cNvSpPr txBox="1">
            <a:spLocks noGrp="1"/>
          </p:cNvSpPr>
          <p:nvPr>
            <p:ph type="body" idx="1"/>
          </p:nvPr>
        </p:nvSpPr>
        <p:spPr>
          <a:xfrm>
            <a:off x="3553313" y="2127464"/>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5" name="Google Shape;5485;p360"/>
          <p:cNvSpPr txBox="1">
            <a:spLocks noGrp="1"/>
          </p:cNvSpPr>
          <p:nvPr>
            <p:ph type="body" idx="2"/>
          </p:nvPr>
        </p:nvSpPr>
        <p:spPr>
          <a:xfrm>
            <a:off x="2770956" y="2643161"/>
            <a:ext cx="3602100" cy="775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matchingName="Caption">
  <p:cSld name="1_Caption b6Kzp98yfeg=">
    <p:spTree>
      <p:nvGrpSpPr>
        <p:cNvPr id="1" name="Shape 5486"/>
        <p:cNvGrpSpPr/>
        <p:nvPr/>
      </p:nvGrpSpPr>
      <p:grpSpPr>
        <a:xfrm>
          <a:off x="0" y="0"/>
          <a:ext cx="0" cy="0"/>
          <a:chOff x="0" y="0"/>
          <a:chExt cx="0" cy="0"/>
        </a:xfrm>
      </p:grpSpPr>
      <p:sp>
        <p:nvSpPr>
          <p:cNvPr id="5487" name="Google Shape;5487;p361"/>
          <p:cNvSpPr/>
          <p:nvPr/>
        </p:nvSpPr>
        <p:spPr>
          <a:xfrm>
            <a:off x="4690334" y="0"/>
            <a:ext cx="4453800" cy="51399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488" name="Google Shape;5488;p361"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361"/>
          <p:cNvSpPr>
            <a:spLocks noGrp="1"/>
          </p:cNvSpPr>
          <p:nvPr>
            <p:ph type="pic" idx="2"/>
          </p:nvPr>
        </p:nvSpPr>
        <p:spPr>
          <a:xfrm>
            <a:off x="-1" y="0"/>
            <a:ext cx="4690200" cy="5139900"/>
          </a:xfrm>
          <a:prstGeom prst="rect">
            <a:avLst/>
          </a:prstGeom>
          <a:noFill/>
          <a:ln>
            <a:noFill/>
          </a:ln>
        </p:spPr>
      </p:sp>
      <p:sp>
        <p:nvSpPr>
          <p:cNvPr id="5490" name="Google Shape;5490;p361"/>
          <p:cNvSpPr/>
          <p:nvPr/>
        </p:nvSpPr>
        <p:spPr>
          <a:xfrm>
            <a:off x="4548336" y="420700"/>
            <a:ext cx="4595700" cy="428100"/>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5491" name="Google Shape;5491;p361"/>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2" name="Google Shape;5492;p361"/>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matchingName="Caption">
  <p:cSld name="1_Caption p30cVwhGp+0=">
    <p:spTree>
      <p:nvGrpSpPr>
        <p:cNvPr id="1" name="Shape 5493"/>
        <p:cNvGrpSpPr/>
        <p:nvPr/>
      </p:nvGrpSpPr>
      <p:grpSpPr>
        <a:xfrm>
          <a:off x="0" y="0"/>
          <a:ext cx="0" cy="0"/>
          <a:chOff x="0" y="0"/>
          <a:chExt cx="0" cy="0"/>
        </a:xfrm>
      </p:grpSpPr>
      <p:sp>
        <p:nvSpPr>
          <p:cNvPr id="5494" name="Google Shape;5494;p362"/>
          <p:cNvSpPr/>
          <p:nvPr/>
        </p:nvSpPr>
        <p:spPr>
          <a:xfrm>
            <a:off x="4690334" y="0"/>
            <a:ext cx="4453800" cy="5139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495" name="Google Shape;5495;p36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362"/>
          <p:cNvSpPr>
            <a:spLocks noGrp="1"/>
          </p:cNvSpPr>
          <p:nvPr>
            <p:ph type="pic" idx="2"/>
          </p:nvPr>
        </p:nvSpPr>
        <p:spPr>
          <a:xfrm>
            <a:off x="-1" y="0"/>
            <a:ext cx="4690200" cy="5139900"/>
          </a:xfrm>
          <a:prstGeom prst="rect">
            <a:avLst/>
          </a:prstGeom>
          <a:noFill/>
          <a:ln>
            <a:noFill/>
          </a:ln>
        </p:spPr>
      </p:sp>
      <p:sp>
        <p:nvSpPr>
          <p:cNvPr id="5497" name="Google Shape;5497;p362"/>
          <p:cNvSpPr/>
          <p:nvPr/>
        </p:nvSpPr>
        <p:spPr>
          <a:xfrm>
            <a:off x="4548336" y="420700"/>
            <a:ext cx="4595700" cy="428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5498" name="Google Shape;5498;p362"/>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9" name="Google Shape;5499;p362"/>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matchingName="Caption">
  <p:cSld name="1_Caption Nb4Lk76CV4I=">
    <p:spTree>
      <p:nvGrpSpPr>
        <p:cNvPr id="1" name="Shape 5500"/>
        <p:cNvGrpSpPr/>
        <p:nvPr/>
      </p:nvGrpSpPr>
      <p:grpSpPr>
        <a:xfrm>
          <a:off x="0" y="0"/>
          <a:ext cx="0" cy="0"/>
          <a:chOff x="0" y="0"/>
          <a:chExt cx="0" cy="0"/>
        </a:xfrm>
      </p:grpSpPr>
      <p:sp>
        <p:nvSpPr>
          <p:cNvPr id="5501" name="Google Shape;5501;p363"/>
          <p:cNvSpPr/>
          <p:nvPr/>
        </p:nvSpPr>
        <p:spPr>
          <a:xfrm>
            <a:off x="4690334" y="0"/>
            <a:ext cx="4453800" cy="5139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502" name="Google Shape;5502;p363"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363"/>
          <p:cNvSpPr>
            <a:spLocks noGrp="1"/>
          </p:cNvSpPr>
          <p:nvPr>
            <p:ph type="pic" idx="2"/>
          </p:nvPr>
        </p:nvSpPr>
        <p:spPr>
          <a:xfrm>
            <a:off x="-1" y="0"/>
            <a:ext cx="4690200" cy="5139900"/>
          </a:xfrm>
          <a:prstGeom prst="rect">
            <a:avLst/>
          </a:prstGeom>
          <a:noFill/>
          <a:ln>
            <a:noFill/>
          </a:ln>
        </p:spPr>
      </p:sp>
      <p:sp>
        <p:nvSpPr>
          <p:cNvPr id="5504" name="Google Shape;5504;p363"/>
          <p:cNvSpPr/>
          <p:nvPr/>
        </p:nvSpPr>
        <p:spPr>
          <a:xfrm>
            <a:off x="4548336" y="420700"/>
            <a:ext cx="4595700" cy="4281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5505" name="Google Shape;5505;p363"/>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6" name="Google Shape;5506;p363"/>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254"/>
        <p:cNvGrpSpPr/>
        <p:nvPr/>
      </p:nvGrpSpPr>
      <p:grpSpPr>
        <a:xfrm>
          <a:off x="0" y="0"/>
          <a:ext cx="0" cy="0"/>
          <a:chOff x="0" y="0"/>
          <a:chExt cx="0" cy="0"/>
        </a:xfrm>
      </p:grpSpPr>
      <p:pic>
        <p:nvPicPr>
          <p:cNvPr id="255" name="Google Shape;255;p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56" name="Google Shape;256;p38"/>
          <p:cNvGrpSpPr/>
          <p:nvPr/>
        </p:nvGrpSpPr>
        <p:grpSpPr>
          <a:xfrm>
            <a:off x="4107305" y="941707"/>
            <a:ext cx="284686" cy="3999388"/>
            <a:chOff x="4107305" y="941707"/>
            <a:chExt cx="284686" cy="3999388"/>
          </a:xfrm>
        </p:grpSpPr>
        <p:sp>
          <p:nvSpPr>
            <p:cNvPr id="257" name="Google Shape;257;p38"/>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8" name="Google Shape;258;p38"/>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9" name="Google Shape;259;p38"/>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60" name="Google Shape;260;p38"/>
          <p:cNvSpPr>
            <a:spLocks noGrp="1"/>
          </p:cNvSpPr>
          <p:nvPr>
            <p:ph type="pic" idx="2"/>
          </p:nvPr>
        </p:nvSpPr>
        <p:spPr>
          <a:xfrm>
            <a:off x="219360" y="856040"/>
            <a:ext cx="3958630" cy="4287460"/>
          </a:xfrm>
          <a:prstGeom prst="rect">
            <a:avLst/>
          </a:prstGeom>
          <a:noFill/>
          <a:ln>
            <a:noFill/>
          </a:ln>
        </p:spPr>
      </p:sp>
      <p:sp>
        <p:nvSpPr>
          <p:cNvPr id="261" name="Google Shape;261;p38"/>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2" name="Google Shape;262;p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 name="Google Shape;263;p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5507"/>
        <p:cNvGrpSpPr/>
        <p:nvPr/>
      </p:nvGrpSpPr>
      <p:grpSpPr>
        <a:xfrm>
          <a:off x="0" y="0"/>
          <a:ext cx="0" cy="0"/>
          <a:chOff x="0" y="0"/>
          <a:chExt cx="0" cy="0"/>
        </a:xfrm>
      </p:grpSpPr>
      <p:sp>
        <p:nvSpPr>
          <p:cNvPr id="5508" name="Google Shape;5508;p364"/>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5509" name="Google Shape;5509;p364" descr="Background pattern&#10;&#10;Description automatically generated"/>
          <p:cNvPicPr preferRelativeResize="0"/>
          <p:nvPr/>
        </p:nvPicPr>
        <p:blipFill rotWithShape="1">
          <a:blip r:embed="rId2">
            <a:alphaModFix/>
          </a:blip>
          <a:srcRect l="20568" r="20562" b="45931"/>
          <a:stretch/>
        </p:blipFill>
        <p:spPr>
          <a:xfrm rot="5400000">
            <a:off x="5391151" y="1390649"/>
            <a:ext cx="5143498" cy="2362200"/>
          </a:xfrm>
          <a:prstGeom prst="rect">
            <a:avLst/>
          </a:prstGeom>
          <a:solidFill>
            <a:schemeClr val="dk2"/>
          </a:solidFill>
          <a:ln>
            <a:noFill/>
          </a:ln>
        </p:spPr>
      </p:pic>
      <p:sp>
        <p:nvSpPr>
          <p:cNvPr id="5510" name="Google Shape;5510;p36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11" name="Google Shape;5511;p364"/>
          <p:cNvCxnSpPr/>
          <p:nvPr/>
        </p:nvCxnSpPr>
        <p:spPr>
          <a:xfrm>
            <a:off x="777369" y="2062045"/>
            <a:ext cx="0" cy="1882200"/>
          </a:xfrm>
          <a:prstGeom prst="straightConnector1">
            <a:avLst/>
          </a:prstGeom>
          <a:noFill/>
          <a:ln w="38100" cap="flat" cmpd="sng">
            <a:solidFill>
              <a:srgbClr val="22366A"/>
            </a:solidFill>
            <a:prstDash val="solid"/>
            <a:miter lim="800000"/>
            <a:headEnd type="none" w="sm" len="sm"/>
            <a:tailEnd type="none" w="sm" len="sm"/>
          </a:ln>
        </p:spPr>
      </p:cxnSp>
      <p:pic>
        <p:nvPicPr>
          <p:cNvPr id="5512" name="Google Shape;5512;p364" descr="A picture containing indoor&#10;&#10;Description automatically generated"/>
          <p:cNvPicPr preferRelativeResize="0"/>
          <p:nvPr/>
        </p:nvPicPr>
        <p:blipFill rotWithShape="1">
          <a:blip r:embed="rId3">
            <a:alphaModFix/>
          </a:blip>
          <a:srcRect l="20443" r="22452"/>
          <a:stretch/>
        </p:blipFill>
        <p:spPr>
          <a:xfrm>
            <a:off x="5353758" y="1004593"/>
            <a:ext cx="2781566" cy="3247435"/>
          </a:xfrm>
          <a:prstGeom prst="rect">
            <a:avLst/>
          </a:prstGeom>
          <a:noFill/>
          <a:ln w="28575" cap="flat" cmpd="sng">
            <a:solidFill>
              <a:srgbClr val="D8D8D8"/>
            </a:solidFill>
            <a:prstDash val="solid"/>
            <a:round/>
            <a:headEnd type="none" w="sm" len="sm"/>
            <a:tailEnd type="none" w="sm" len="sm"/>
          </a:ln>
        </p:spPr>
      </p:pic>
      <p:sp>
        <p:nvSpPr>
          <p:cNvPr id="5513" name="Google Shape;5513;p364"/>
          <p:cNvSpPr txBox="1">
            <a:spLocks noGrp="1"/>
          </p:cNvSpPr>
          <p:nvPr>
            <p:ph type="body" idx="1"/>
          </p:nvPr>
        </p:nvSpPr>
        <p:spPr>
          <a:xfrm>
            <a:off x="912063" y="2052267"/>
            <a:ext cx="3673800" cy="18822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4" name="Google Shape;5514;p364"/>
          <p:cNvSpPr txBox="1">
            <a:spLocks noGrp="1"/>
          </p:cNvSpPr>
          <p:nvPr>
            <p:ph type="title"/>
          </p:nvPr>
        </p:nvSpPr>
        <p:spPr>
          <a:xfrm>
            <a:off x="912063" y="1246189"/>
            <a:ext cx="3673800"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matchingName="Caption">
  <p:cSld name="1_Caption VdEM+p0no04=">
    <p:spTree>
      <p:nvGrpSpPr>
        <p:cNvPr id="1" name="Shape 5515"/>
        <p:cNvGrpSpPr/>
        <p:nvPr/>
      </p:nvGrpSpPr>
      <p:grpSpPr>
        <a:xfrm>
          <a:off x="0" y="0"/>
          <a:ext cx="0" cy="0"/>
          <a:chOff x="0" y="0"/>
          <a:chExt cx="0" cy="0"/>
        </a:xfrm>
      </p:grpSpPr>
      <p:pic>
        <p:nvPicPr>
          <p:cNvPr id="5516" name="Google Shape;5516;p365"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517" name="Google Shape;5517;p36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5518"/>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64"/>
        <p:cNvGrpSpPr/>
        <p:nvPr/>
      </p:nvGrpSpPr>
      <p:grpSpPr>
        <a:xfrm>
          <a:off x="0" y="0"/>
          <a:ext cx="0" cy="0"/>
          <a:chOff x="0" y="0"/>
          <a:chExt cx="0" cy="0"/>
        </a:xfrm>
      </p:grpSpPr>
      <p:pic>
        <p:nvPicPr>
          <p:cNvPr id="265" name="Google Shape;265;p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6" name="Google Shape;266;p39"/>
          <p:cNvSpPr>
            <a:spLocks noGrp="1"/>
          </p:cNvSpPr>
          <p:nvPr>
            <p:ph type="pic" idx="2"/>
          </p:nvPr>
        </p:nvSpPr>
        <p:spPr>
          <a:xfrm>
            <a:off x="4572000" y="0"/>
            <a:ext cx="4571990" cy="5143494"/>
          </a:xfrm>
          <a:prstGeom prst="rect">
            <a:avLst/>
          </a:prstGeom>
          <a:noFill/>
          <a:ln>
            <a:noFill/>
          </a:ln>
        </p:spPr>
      </p:sp>
      <p:sp>
        <p:nvSpPr>
          <p:cNvPr id="267" name="Google Shape;267;p39"/>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8" name="Google Shape;268;p39"/>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9" name="Google Shape;269;p3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3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71"/>
        <p:cNvGrpSpPr/>
        <p:nvPr/>
      </p:nvGrpSpPr>
      <p:grpSpPr>
        <a:xfrm>
          <a:off x="0" y="0"/>
          <a:ext cx="0" cy="0"/>
          <a:chOff x="0" y="0"/>
          <a:chExt cx="0" cy="0"/>
        </a:xfrm>
      </p:grpSpPr>
      <p:pic>
        <p:nvPicPr>
          <p:cNvPr id="272" name="Google Shape;272;p4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3" name="Google Shape;273;p40"/>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40"/>
          <p:cNvSpPr>
            <a:spLocks noGrp="1"/>
          </p:cNvSpPr>
          <p:nvPr>
            <p:ph type="pic" idx="2"/>
          </p:nvPr>
        </p:nvSpPr>
        <p:spPr>
          <a:xfrm>
            <a:off x="219360" y="856040"/>
            <a:ext cx="3958630" cy="4287460"/>
          </a:xfrm>
          <a:prstGeom prst="rect">
            <a:avLst/>
          </a:prstGeom>
          <a:noFill/>
          <a:ln>
            <a:noFill/>
          </a:ln>
        </p:spPr>
      </p:sp>
      <p:sp>
        <p:nvSpPr>
          <p:cNvPr id="275" name="Google Shape;275;p40"/>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4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7" name="Google Shape;277;p4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78"/>
        <p:cNvGrpSpPr/>
        <p:nvPr/>
      </p:nvGrpSpPr>
      <p:grpSpPr>
        <a:xfrm>
          <a:off x="0" y="0"/>
          <a:ext cx="0" cy="0"/>
          <a:chOff x="0" y="0"/>
          <a:chExt cx="0" cy="0"/>
        </a:xfrm>
      </p:grpSpPr>
      <p:pic>
        <p:nvPicPr>
          <p:cNvPr id="279" name="Google Shape;279;p4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0" name="Google Shape;280;p41"/>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1" name="Google Shape;281;p41"/>
          <p:cNvSpPr>
            <a:spLocks noGrp="1"/>
          </p:cNvSpPr>
          <p:nvPr>
            <p:ph type="pic" idx="2"/>
          </p:nvPr>
        </p:nvSpPr>
        <p:spPr>
          <a:xfrm>
            <a:off x="235670" y="0"/>
            <a:ext cx="3582186" cy="5143494"/>
          </a:xfrm>
          <a:prstGeom prst="rect">
            <a:avLst/>
          </a:prstGeom>
          <a:noFill/>
          <a:ln>
            <a:noFill/>
          </a:ln>
        </p:spPr>
      </p:sp>
      <p:sp>
        <p:nvSpPr>
          <p:cNvPr id="282" name="Google Shape;282;p41"/>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41"/>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84"/>
        <p:cNvGrpSpPr/>
        <p:nvPr/>
      </p:nvGrpSpPr>
      <p:grpSpPr>
        <a:xfrm>
          <a:off x="0" y="0"/>
          <a:ext cx="0" cy="0"/>
          <a:chOff x="0" y="0"/>
          <a:chExt cx="0" cy="0"/>
        </a:xfrm>
      </p:grpSpPr>
      <p:sp>
        <p:nvSpPr>
          <p:cNvPr id="285" name="Google Shape;285;p42"/>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6" name="Google Shape;286;p4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42"/>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8" name="Google Shape;288;p42"/>
          <p:cNvSpPr>
            <a:spLocks noGrp="1"/>
          </p:cNvSpPr>
          <p:nvPr>
            <p:ph type="pic" idx="2"/>
          </p:nvPr>
        </p:nvSpPr>
        <p:spPr>
          <a:xfrm>
            <a:off x="-1" y="0"/>
            <a:ext cx="5312965" cy="5143494"/>
          </a:xfrm>
          <a:prstGeom prst="rect">
            <a:avLst/>
          </a:prstGeom>
          <a:noFill/>
          <a:ln>
            <a:noFill/>
          </a:ln>
        </p:spPr>
      </p:sp>
      <p:sp>
        <p:nvSpPr>
          <p:cNvPr id="289" name="Google Shape;289;p42"/>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0" name="Google Shape;290;p42"/>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91"/>
        <p:cNvGrpSpPr/>
        <p:nvPr/>
      </p:nvGrpSpPr>
      <p:grpSpPr>
        <a:xfrm>
          <a:off x="0" y="0"/>
          <a:ext cx="0" cy="0"/>
          <a:chOff x="0" y="0"/>
          <a:chExt cx="0" cy="0"/>
        </a:xfrm>
      </p:grpSpPr>
      <p:sp>
        <p:nvSpPr>
          <p:cNvPr id="292" name="Google Shape;292;p43"/>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93" name="Google Shape;293;p43"/>
          <p:cNvPicPr preferRelativeResize="0"/>
          <p:nvPr/>
        </p:nvPicPr>
        <p:blipFill rotWithShape="1">
          <a:blip r:embed="rId2">
            <a:alphaModFix/>
          </a:blip>
          <a:srcRect l="71" r="59"/>
          <a:stretch/>
        </p:blipFill>
        <p:spPr>
          <a:xfrm>
            <a:off x="4885624" y="3"/>
            <a:ext cx="4258376" cy="5143498"/>
          </a:xfrm>
          <a:prstGeom prst="rect">
            <a:avLst/>
          </a:prstGeom>
          <a:noFill/>
          <a:ln>
            <a:noFill/>
          </a:ln>
        </p:spPr>
      </p:pic>
      <p:pic>
        <p:nvPicPr>
          <p:cNvPr id="294" name="Google Shape;294;p43"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95" name="Google Shape;295;p43"/>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96" name="Google Shape;296;p43"/>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 name="Google Shape;297;p43"/>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43"/>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99"/>
        <p:cNvGrpSpPr/>
        <p:nvPr/>
      </p:nvGrpSpPr>
      <p:grpSpPr>
        <a:xfrm>
          <a:off x="0" y="0"/>
          <a:ext cx="0" cy="0"/>
          <a:chOff x="0" y="0"/>
          <a:chExt cx="0" cy="0"/>
        </a:xfrm>
      </p:grpSpPr>
      <p:grpSp>
        <p:nvGrpSpPr>
          <p:cNvPr id="300" name="Google Shape;300;p44"/>
          <p:cNvGrpSpPr/>
          <p:nvPr/>
        </p:nvGrpSpPr>
        <p:grpSpPr>
          <a:xfrm>
            <a:off x="2494464" y="494214"/>
            <a:ext cx="4155074" cy="4155073"/>
            <a:chOff x="2119794" y="-36836"/>
            <a:chExt cx="5217173" cy="5217173"/>
          </a:xfrm>
        </p:grpSpPr>
        <p:sp>
          <p:nvSpPr>
            <p:cNvPr id="301" name="Google Shape;301;p44"/>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2" name="Google Shape;302;p44"/>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03" name="Google Shape;303;p44"/>
            <p:cNvGrpSpPr/>
            <p:nvPr/>
          </p:nvGrpSpPr>
          <p:grpSpPr>
            <a:xfrm>
              <a:off x="2119794" y="-36836"/>
              <a:ext cx="5217173" cy="5217173"/>
              <a:chOff x="2334961" y="334711"/>
              <a:chExt cx="4626477" cy="4626477"/>
            </a:xfrm>
          </p:grpSpPr>
          <p:grpSp>
            <p:nvGrpSpPr>
              <p:cNvPr id="304" name="Google Shape;304;p44"/>
              <p:cNvGrpSpPr/>
              <p:nvPr/>
            </p:nvGrpSpPr>
            <p:grpSpPr>
              <a:xfrm>
                <a:off x="2334961" y="334711"/>
                <a:ext cx="4626477" cy="4626477"/>
                <a:chOff x="2334961" y="334711"/>
                <a:chExt cx="4626477" cy="4626477"/>
              </a:xfrm>
            </p:grpSpPr>
            <p:sp>
              <p:nvSpPr>
                <p:cNvPr id="305" name="Google Shape;305;p44"/>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44"/>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7" name="Google Shape;307;p44"/>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08" name="Google Shape;308;p44"/>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09" name="Google Shape;309;p44"/>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10" name="Google Shape;310;p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311"/>
        <p:cNvGrpSpPr/>
        <p:nvPr/>
      </p:nvGrpSpPr>
      <p:grpSpPr>
        <a:xfrm>
          <a:off x="0" y="0"/>
          <a:ext cx="0" cy="0"/>
          <a:chOff x="0" y="0"/>
          <a:chExt cx="0" cy="0"/>
        </a:xfrm>
      </p:grpSpPr>
      <p:grpSp>
        <p:nvGrpSpPr>
          <p:cNvPr id="312" name="Google Shape;312;p45"/>
          <p:cNvGrpSpPr/>
          <p:nvPr/>
        </p:nvGrpSpPr>
        <p:grpSpPr>
          <a:xfrm>
            <a:off x="2494465" y="494214"/>
            <a:ext cx="4155072" cy="4155073"/>
            <a:chOff x="2119794" y="-36836"/>
            <a:chExt cx="5217173" cy="5217173"/>
          </a:xfrm>
        </p:grpSpPr>
        <p:sp>
          <p:nvSpPr>
            <p:cNvPr id="313" name="Google Shape;313;p45"/>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4" name="Google Shape;314;p45"/>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15" name="Google Shape;315;p45"/>
            <p:cNvGrpSpPr/>
            <p:nvPr/>
          </p:nvGrpSpPr>
          <p:grpSpPr>
            <a:xfrm>
              <a:off x="2119794" y="-36836"/>
              <a:ext cx="5217173" cy="5217173"/>
              <a:chOff x="2334961" y="334711"/>
              <a:chExt cx="4626477" cy="4626477"/>
            </a:xfrm>
          </p:grpSpPr>
          <p:grpSp>
            <p:nvGrpSpPr>
              <p:cNvPr id="316" name="Google Shape;316;p45"/>
              <p:cNvGrpSpPr/>
              <p:nvPr/>
            </p:nvGrpSpPr>
            <p:grpSpPr>
              <a:xfrm>
                <a:off x="2334961" y="334711"/>
                <a:ext cx="4626477" cy="4626477"/>
                <a:chOff x="2334961" y="334711"/>
                <a:chExt cx="4626477" cy="4626477"/>
              </a:xfrm>
            </p:grpSpPr>
            <p:sp>
              <p:nvSpPr>
                <p:cNvPr id="317" name="Google Shape;317;p45"/>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8" name="Google Shape;318;p45"/>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9" name="Google Shape;319;p45"/>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20" name="Google Shape;320;p45"/>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21" name="Google Shape;321;p45"/>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22" name="Google Shape;322;p45"/>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323"/>
        <p:cNvGrpSpPr/>
        <p:nvPr/>
      </p:nvGrpSpPr>
      <p:grpSpPr>
        <a:xfrm>
          <a:off x="0" y="0"/>
          <a:ext cx="0" cy="0"/>
          <a:chOff x="0" y="0"/>
          <a:chExt cx="0" cy="0"/>
        </a:xfrm>
      </p:grpSpPr>
      <p:pic>
        <p:nvPicPr>
          <p:cNvPr id="324" name="Google Shape;324;p46"/>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325" name="Google Shape;325;p46"/>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326"/>
        <p:cNvGrpSpPr/>
        <p:nvPr/>
      </p:nvGrpSpPr>
      <p:grpSpPr>
        <a:xfrm>
          <a:off x="0" y="0"/>
          <a:ext cx="0" cy="0"/>
          <a:chOff x="0" y="0"/>
          <a:chExt cx="0" cy="0"/>
        </a:xfrm>
      </p:grpSpPr>
      <p:pic>
        <p:nvPicPr>
          <p:cNvPr id="327" name="Google Shape;327;p47"/>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328" name="Google Shape;328;p47"/>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329"/>
        <p:cNvGrpSpPr/>
        <p:nvPr/>
      </p:nvGrpSpPr>
      <p:grpSpPr>
        <a:xfrm>
          <a:off x="0" y="0"/>
          <a:ext cx="0" cy="0"/>
          <a:chOff x="0" y="0"/>
          <a:chExt cx="0" cy="0"/>
        </a:xfrm>
      </p:grpSpPr>
      <p:pic>
        <p:nvPicPr>
          <p:cNvPr id="330" name="Google Shape;330;p48"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331" name="Google Shape;331;p48"/>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2" name="Google Shape;332;p48"/>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333"/>
        <p:cNvGrpSpPr/>
        <p:nvPr/>
      </p:nvGrpSpPr>
      <p:grpSpPr>
        <a:xfrm>
          <a:off x="0" y="0"/>
          <a:ext cx="0" cy="0"/>
          <a:chOff x="0" y="0"/>
          <a:chExt cx="0" cy="0"/>
        </a:xfrm>
      </p:grpSpPr>
      <p:pic>
        <p:nvPicPr>
          <p:cNvPr id="334" name="Google Shape;334;p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35" name="Google Shape;335;p49"/>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6" name="Google Shape;336;p49"/>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7" name="Google Shape;337;p49"/>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38" name="Google Shape;338;p49"/>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9" name="Google Shape;339;p49"/>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40" name="Google Shape;340;p49"/>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41" name="Google Shape;341;p49"/>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49"/>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3" name="Google Shape;343;p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4" name="Google Shape;344;p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345"/>
        <p:cNvGrpSpPr/>
        <p:nvPr/>
      </p:nvGrpSpPr>
      <p:grpSpPr>
        <a:xfrm>
          <a:off x="0" y="0"/>
          <a:ext cx="0" cy="0"/>
          <a:chOff x="0" y="0"/>
          <a:chExt cx="0" cy="0"/>
        </a:xfrm>
      </p:grpSpPr>
      <p:pic>
        <p:nvPicPr>
          <p:cNvPr id="346" name="Google Shape;346;p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47" name="Google Shape;347;p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8" name="Google Shape;348;p50"/>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49" name="Google Shape;349;p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50" name="Google Shape;350;p50"/>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1" name="Google Shape;351;p50"/>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52" name="Google Shape;352;p50"/>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53" name="Google Shape;353;p50"/>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4" name="Google Shape;354;p50"/>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5" name="Google Shape;355;p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6" name="Google Shape;356;p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57"/>
        <p:cNvGrpSpPr/>
        <p:nvPr/>
      </p:nvGrpSpPr>
      <p:grpSpPr>
        <a:xfrm>
          <a:off x="0" y="0"/>
          <a:ext cx="0" cy="0"/>
          <a:chOff x="0" y="0"/>
          <a:chExt cx="0" cy="0"/>
        </a:xfrm>
      </p:grpSpPr>
      <p:pic>
        <p:nvPicPr>
          <p:cNvPr id="358" name="Google Shape;358;p5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59" name="Google Shape;359;p51"/>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60" name="Google Shape;360;p51"/>
          <p:cNvGrpSpPr/>
          <p:nvPr/>
        </p:nvGrpSpPr>
        <p:grpSpPr>
          <a:xfrm>
            <a:off x="2257341" y="1861278"/>
            <a:ext cx="560368" cy="825149"/>
            <a:chOff x="2257341" y="1871217"/>
            <a:chExt cx="560368" cy="825149"/>
          </a:xfrm>
        </p:grpSpPr>
        <p:sp>
          <p:nvSpPr>
            <p:cNvPr id="361" name="Google Shape;361;p51"/>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2" name="Google Shape;362;p51"/>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63" name="Google Shape;363;p51"/>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64" name="Google Shape;364;p51"/>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65" name="Google Shape;365;p51"/>
          <p:cNvGrpSpPr/>
          <p:nvPr/>
        </p:nvGrpSpPr>
        <p:grpSpPr>
          <a:xfrm>
            <a:off x="6326292" y="1861278"/>
            <a:ext cx="560368" cy="825149"/>
            <a:chOff x="6326292" y="1871217"/>
            <a:chExt cx="560368" cy="825149"/>
          </a:xfrm>
        </p:grpSpPr>
        <p:sp>
          <p:nvSpPr>
            <p:cNvPr id="366" name="Google Shape;366;p51"/>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7" name="Google Shape;367;p51"/>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68" name="Google Shape;368;p51"/>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69" name="Google Shape;369;p51"/>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70" name="Google Shape;370;p51"/>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1" name="Google Shape;371;p51"/>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2" name="Google Shape;372;p51"/>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3" name="Google Shape;373;p51"/>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4" name="Google Shape;374;p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5" name="Google Shape;375;p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76"/>
        <p:cNvGrpSpPr/>
        <p:nvPr/>
      </p:nvGrpSpPr>
      <p:grpSpPr>
        <a:xfrm>
          <a:off x="0" y="0"/>
          <a:ext cx="0" cy="0"/>
          <a:chOff x="0" y="0"/>
          <a:chExt cx="0" cy="0"/>
        </a:xfrm>
      </p:grpSpPr>
      <p:pic>
        <p:nvPicPr>
          <p:cNvPr id="377" name="Google Shape;377;p5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8" name="Google Shape;378;p52"/>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9" name="Google Shape;379;p52"/>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80" name="Google Shape;380;p52"/>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81" name="Google Shape;381;p52"/>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2" name="Google Shape;382;p52"/>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3" name="Google Shape;383;p52"/>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84" name="Google Shape;384;p52"/>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85" name="Google Shape;385;p52"/>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52"/>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7" name="Google Shape;387;p52"/>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88" name="Google Shape;388;p52"/>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89" name="Google Shape;389;p52"/>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0" name="Google Shape;390;p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1" name="Google Shape;391;p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92"/>
        <p:cNvGrpSpPr/>
        <p:nvPr/>
      </p:nvGrpSpPr>
      <p:grpSpPr>
        <a:xfrm>
          <a:off x="0" y="0"/>
          <a:ext cx="0" cy="0"/>
          <a:chOff x="0" y="0"/>
          <a:chExt cx="0" cy="0"/>
        </a:xfrm>
      </p:grpSpPr>
      <p:pic>
        <p:nvPicPr>
          <p:cNvPr id="393" name="Google Shape;393;p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94" name="Google Shape;394;p53"/>
          <p:cNvGrpSpPr/>
          <p:nvPr/>
        </p:nvGrpSpPr>
        <p:grpSpPr>
          <a:xfrm>
            <a:off x="0" y="2399230"/>
            <a:ext cx="9144001" cy="2349751"/>
            <a:chOff x="0" y="2182920"/>
            <a:chExt cx="9144001" cy="2349751"/>
          </a:xfrm>
        </p:grpSpPr>
        <p:sp>
          <p:nvSpPr>
            <p:cNvPr id="395" name="Google Shape;395;p53"/>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6" name="Google Shape;396;p53"/>
            <p:cNvGrpSpPr/>
            <p:nvPr/>
          </p:nvGrpSpPr>
          <p:grpSpPr>
            <a:xfrm>
              <a:off x="1229347" y="2182920"/>
              <a:ext cx="6685306" cy="1002265"/>
              <a:chOff x="976268" y="2064936"/>
              <a:chExt cx="6685306" cy="1002265"/>
            </a:xfrm>
          </p:grpSpPr>
          <p:sp>
            <p:nvSpPr>
              <p:cNvPr id="397" name="Google Shape;397;p5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8" name="Google Shape;398;p5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9" name="Google Shape;399;p5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00" name="Google Shape;400;p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1" name="Google Shape;401;p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2" name="Google Shape;402;p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3" name="Google Shape;403;p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4" name="Google Shape;404;p53"/>
          <p:cNvSpPr>
            <a:spLocks noGrp="1"/>
          </p:cNvSpPr>
          <p:nvPr>
            <p:ph type="pic" idx="5"/>
          </p:nvPr>
        </p:nvSpPr>
        <p:spPr>
          <a:xfrm>
            <a:off x="1460973" y="2631002"/>
            <a:ext cx="539010" cy="538720"/>
          </a:xfrm>
          <a:prstGeom prst="rect">
            <a:avLst/>
          </a:prstGeom>
          <a:noFill/>
          <a:ln>
            <a:noFill/>
          </a:ln>
        </p:spPr>
      </p:sp>
      <p:sp>
        <p:nvSpPr>
          <p:cNvPr id="405" name="Google Shape;405;p53"/>
          <p:cNvSpPr>
            <a:spLocks noGrp="1"/>
          </p:cNvSpPr>
          <p:nvPr>
            <p:ph type="pic" idx="6"/>
          </p:nvPr>
        </p:nvSpPr>
        <p:spPr>
          <a:xfrm>
            <a:off x="4302493" y="2631002"/>
            <a:ext cx="539010" cy="538720"/>
          </a:xfrm>
          <a:prstGeom prst="rect">
            <a:avLst/>
          </a:prstGeom>
          <a:noFill/>
          <a:ln>
            <a:noFill/>
          </a:ln>
        </p:spPr>
      </p:sp>
      <p:sp>
        <p:nvSpPr>
          <p:cNvPr id="406" name="Google Shape;406;p53"/>
          <p:cNvSpPr>
            <a:spLocks noGrp="1"/>
          </p:cNvSpPr>
          <p:nvPr>
            <p:ph type="pic" idx="7"/>
          </p:nvPr>
        </p:nvSpPr>
        <p:spPr>
          <a:xfrm>
            <a:off x="7144013" y="2631002"/>
            <a:ext cx="539010" cy="538720"/>
          </a:xfrm>
          <a:prstGeom prst="rect">
            <a:avLst/>
          </a:prstGeom>
          <a:noFill/>
          <a:ln>
            <a:noFill/>
          </a:ln>
        </p:spPr>
      </p:sp>
      <p:sp>
        <p:nvSpPr>
          <p:cNvPr id="407" name="Google Shape;407;p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8" name="Google Shape;408;p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409"/>
        <p:cNvGrpSpPr/>
        <p:nvPr/>
      </p:nvGrpSpPr>
      <p:grpSpPr>
        <a:xfrm>
          <a:off x="0" y="0"/>
          <a:ext cx="0" cy="0"/>
          <a:chOff x="0" y="0"/>
          <a:chExt cx="0" cy="0"/>
        </a:xfrm>
      </p:grpSpPr>
      <p:pic>
        <p:nvPicPr>
          <p:cNvPr id="410" name="Google Shape;410;p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11" name="Google Shape;411;p54"/>
          <p:cNvGrpSpPr/>
          <p:nvPr/>
        </p:nvGrpSpPr>
        <p:grpSpPr>
          <a:xfrm>
            <a:off x="0" y="2399230"/>
            <a:ext cx="9144001" cy="2349751"/>
            <a:chOff x="0" y="2182920"/>
            <a:chExt cx="9144001" cy="2349751"/>
          </a:xfrm>
        </p:grpSpPr>
        <p:sp>
          <p:nvSpPr>
            <p:cNvPr id="412" name="Google Shape;412;p54"/>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13" name="Google Shape;413;p54"/>
            <p:cNvGrpSpPr/>
            <p:nvPr/>
          </p:nvGrpSpPr>
          <p:grpSpPr>
            <a:xfrm>
              <a:off x="1229347" y="2182920"/>
              <a:ext cx="6685306" cy="1002265"/>
              <a:chOff x="976268" y="2064936"/>
              <a:chExt cx="6685306" cy="1002265"/>
            </a:xfrm>
          </p:grpSpPr>
          <p:sp>
            <p:nvSpPr>
              <p:cNvPr id="414" name="Google Shape;414;p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5" name="Google Shape;415;p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6" name="Google Shape;416;p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17" name="Google Shape;417;p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8" name="Google Shape;418;p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9" name="Google Shape;419;p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0" name="Google Shape;420;p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1" name="Google Shape;421;p54"/>
          <p:cNvSpPr>
            <a:spLocks noGrp="1"/>
          </p:cNvSpPr>
          <p:nvPr>
            <p:ph type="pic" idx="5"/>
          </p:nvPr>
        </p:nvSpPr>
        <p:spPr>
          <a:xfrm>
            <a:off x="1460973" y="2631002"/>
            <a:ext cx="539010" cy="538720"/>
          </a:xfrm>
          <a:prstGeom prst="rect">
            <a:avLst/>
          </a:prstGeom>
          <a:noFill/>
          <a:ln>
            <a:noFill/>
          </a:ln>
        </p:spPr>
      </p:sp>
      <p:sp>
        <p:nvSpPr>
          <p:cNvPr id="422" name="Google Shape;422;p54"/>
          <p:cNvSpPr>
            <a:spLocks noGrp="1"/>
          </p:cNvSpPr>
          <p:nvPr>
            <p:ph type="pic" idx="6"/>
          </p:nvPr>
        </p:nvSpPr>
        <p:spPr>
          <a:xfrm>
            <a:off x="4302493" y="2631002"/>
            <a:ext cx="539010" cy="538720"/>
          </a:xfrm>
          <a:prstGeom prst="rect">
            <a:avLst/>
          </a:prstGeom>
          <a:noFill/>
          <a:ln>
            <a:noFill/>
          </a:ln>
        </p:spPr>
      </p:sp>
      <p:sp>
        <p:nvSpPr>
          <p:cNvPr id="423" name="Google Shape;423;p54"/>
          <p:cNvSpPr>
            <a:spLocks noGrp="1"/>
          </p:cNvSpPr>
          <p:nvPr>
            <p:ph type="pic" idx="7"/>
          </p:nvPr>
        </p:nvSpPr>
        <p:spPr>
          <a:xfrm>
            <a:off x="7144013" y="2631002"/>
            <a:ext cx="539010" cy="538720"/>
          </a:xfrm>
          <a:prstGeom prst="rect">
            <a:avLst/>
          </a:prstGeom>
          <a:noFill/>
          <a:ln>
            <a:noFill/>
          </a:ln>
        </p:spPr>
      </p:sp>
      <p:sp>
        <p:nvSpPr>
          <p:cNvPr id="424" name="Google Shape;424;p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5" name="Google Shape;425;p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426"/>
        <p:cNvGrpSpPr/>
        <p:nvPr/>
      </p:nvGrpSpPr>
      <p:grpSpPr>
        <a:xfrm>
          <a:off x="0" y="0"/>
          <a:ext cx="0" cy="0"/>
          <a:chOff x="0" y="0"/>
          <a:chExt cx="0" cy="0"/>
        </a:xfrm>
      </p:grpSpPr>
      <p:pic>
        <p:nvPicPr>
          <p:cNvPr id="427" name="Google Shape;427;p5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28" name="Google Shape;428;p55"/>
          <p:cNvGrpSpPr/>
          <p:nvPr/>
        </p:nvGrpSpPr>
        <p:grpSpPr>
          <a:xfrm>
            <a:off x="0" y="2399230"/>
            <a:ext cx="9144001" cy="2349751"/>
            <a:chOff x="0" y="2182920"/>
            <a:chExt cx="9144001" cy="2349751"/>
          </a:xfrm>
        </p:grpSpPr>
        <p:sp>
          <p:nvSpPr>
            <p:cNvPr id="429" name="Google Shape;429;p55"/>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30" name="Google Shape;430;p55"/>
            <p:cNvGrpSpPr/>
            <p:nvPr/>
          </p:nvGrpSpPr>
          <p:grpSpPr>
            <a:xfrm>
              <a:off x="1229347" y="2182920"/>
              <a:ext cx="6685306" cy="1002265"/>
              <a:chOff x="976268" y="2064936"/>
              <a:chExt cx="6685306" cy="1002265"/>
            </a:xfrm>
          </p:grpSpPr>
          <p:sp>
            <p:nvSpPr>
              <p:cNvPr id="431" name="Google Shape;431;p55"/>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2" name="Google Shape;432;p55"/>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3" name="Google Shape;433;p55"/>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34" name="Google Shape;434;p55"/>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5" name="Google Shape;435;p55"/>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6" name="Google Shape;436;p55"/>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7" name="Google Shape;437;p55"/>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8" name="Google Shape;438;p55"/>
          <p:cNvSpPr>
            <a:spLocks noGrp="1"/>
          </p:cNvSpPr>
          <p:nvPr>
            <p:ph type="pic" idx="5"/>
          </p:nvPr>
        </p:nvSpPr>
        <p:spPr>
          <a:xfrm>
            <a:off x="1460973" y="2631002"/>
            <a:ext cx="539010" cy="538720"/>
          </a:xfrm>
          <a:prstGeom prst="rect">
            <a:avLst/>
          </a:prstGeom>
          <a:noFill/>
          <a:ln>
            <a:noFill/>
          </a:ln>
        </p:spPr>
      </p:sp>
      <p:sp>
        <p:nvSpPr>
          <p:cNvPr id="439" name="Google Shape;439;p55"/>
          <p:cNvSpPr>
            <a:spLocks noGrp="1"/>
          </p:cNvSpPr>
          <p:nvPr>
            <p:ph type="pic" idx="6"/>
          </p:nvPr>
        </p:nvSpPr>
        <p:spPr>
          <a:xfrm>
            <a:off x="4302493" y="2631002"/>
            <a:ext cx="539010" cy="538720"/>
          </a:xfrm>
          <a:prstGeom prst="rect">
            <a:avLst/>
          </a:prstGeom>
          <a:noFill/>
          <a:ln>
            <a:noFill/>
          </a:ln>
        </p:spPr>
      </p:sp>
      <p:sp>
        <p:nvSpPr>
          <p:cNvPr id="440" name="Google Shape;440;p55"/>
          <p:cNvSpPr>
            <a:spLocks noGrp="1"/>
          </p:cNvSpPr>
          <p:nvPr>
            <p:ph type="pic" idx="7"/>
          </p:nvPr>
        </p:nvSpPr>
        <p:spPr>
          <a:xfrm>
            <a:off x="7144013" y="2631002"/>
            <a:ext cx="539010" cy="538720"/>
          </a:xfrm>
          <a:prstGeom prst="rect">
            <a:avLst/>
          </a:prstGeom>
          <a:noFill/>
          <a:ln>
            <a:noFill/>
          </a:ln>
        </p:spPr>
      </p:sp>
      <p:sp>
        <p:nvSpPr>
          <p:cNvPr id="441" name="Google Shape;441;p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443"/>
        <p:cNvGrpSpPr/>
        <p:nvPr/>
      </p:nvGrpSpPr>
      <p:grpSpPr>
        <a:xfrm>
          <a:off x="0" y="0"/>
          <a:ext cx="0" cy="0"/>
          <a:chOff x="0" y="0"/>
          <a:chExt cx="0" cy="0"/>
        </a:xfrm>
      </p:grpSpPr>
      <p:pic>
        <p:nvPicPr>
          <p:cNvPr id="444" name="Google Shape;444;p56"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45" name="Google Shape;445;p56"/>
          <p:cNvGrpSpPr/>
          <p:nvPr/>
        </p:nvGrpSpPr>
        <p:grpSpPr>
          <a:xfrm>
            <a:off x="0" y="2399230"/>
            <a:ext cx="9144001" cy="2349751"/>
            <a:chOff x="0" y="2182920"/>
            <a:chExt cx="9144001" cy="2349751"/>
          </a:xfrm>
        </p:grpSpPr>
        <p:sp>
          <p:nvSpPr>
            <p:cNvPr id="446" name="Google Shape;446;p56"/>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47" name="Google Shape;447;p56"/>
            <p:cNvGrpSpPr/>
            <p:nvPr/>
          </p:nvGrpSpPr>
          <p:grpSpPr>
            <a:xfrm>
              <a:off x="1229347" y="2182920"/>
              <a:ext cx="6685306" cy="1002265"/>
              <a:chOff x="976268" y="2064936"/>
              <a:chExt cx="6685306" cy="1002265"/>
            </a:xfrm>
          </p:grpSpPr>
          <p:sp>
            <p:nvSpPr>
              <p:cNvPr id="448" name="Google Shape;448;p56"/>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9" name="Google Shape;449;p56"/>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0" name="Google Shape;450;p56"/>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51" name="Google Shape;451;p56"/>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2" name="Google Shape;452;p56"/>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3" name="Google Shape;453;p56"/>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4" name="Google Shape;454;p56"/>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5" name="Google Shape;455;p56"/>
          <p:cNvSpPr>
            <a:spLocks noGrp="1"/>
          </p:cNvSpPr>
          <p:nvPr>
            <p:ph type="pic" idx="5"/>
          </p:nvPr>
        </p:nvSpPr>
        <p:spPr>
          <a:xfrm>
            <a:off x="1460973" y="2631002"/>
            <a:ext cx="539010" cy="538720"/>
          </a:xfrm>
          <a:prstGeom prst="rect">
            <a:avLst/>
          </a:prstGeom>
          <a:noFill/>
          <a:ln>
            <a:noFill/>
          </a:ln>
        </p:spPr>
      </p:sp>
      <p:sp>
        <p:nvSpPr>
          <p:cNvPr id="456" name="Google Shape;456;p56"/>
          <p:cNvSpPr>
            <a:spLocks noGrp="1"/>
          </p:cNvSpPr>
          <p:nvPr>
            <p:ph type="pic" idx="6"/>
          </p:nvPr>
        </p:nvSpPr>
        <p:spPr>
          <a:xfrm>
            <a:off x="4302493" y="2631002"/>
            <a:ext cx="539010" cy="538720"/>
          </a:xfrm>
          <a:prstGeom prst="rect">
            <a:avLst/>
          </a:prstGeom>
          <a:noFill/>
          <a:ln>
            <a:noFill/>
          </a:ln>
        </p:spPr>
      </p:sp>
      <p:sp>
        <p:nvSpPr>
          <p:cNvPr id="457" name="Google Shape;457;p56"/>
          <p:cNvSpPr>
            <a:spLocks noGrp="1"/>
          </p:cNvSpPr>
          <p:nvPr>
            <p:ph type="pic" idx="7"/>
          </p:nvPr>
        </p:nvSpPr>
        <p:spPr>
          <a:xfrm>
            <a:off x="7144013" y="2631002"/>
            <a:ext cx="539010" cy="538720"/>
          </a:xfrm>
          <a:prstGeom prst="rect">
            <a:avLst/>
          </a:prstGeom>
          <a:noFill/>
          <a:ln>
            <a:noFill/>
          </a:ln>
        </p:spPr>
      </p:sp>
      <p:sp>
        <p:nvSpPr>
          <p:cNvPr id="458" name="Google Shape;458;p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9" name="Google Shape;459;p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60"/>
        <p:cNvGrpSpPr/>
        <p:nvPr/>
      </p:nvGrpSpPr>
      <p:grpSpPr>
        <a:xfrm>
          <a:off x="0" y="0"/>
          <a:ext cx="0" cy="0"/>
          <a:chOff x="0" y="0"/>
          <a:chExt cx="0" cy="0"/>
        </a:xfrm>
      </p:grpSpPr>
      <p:pic>
        <p:nvPicPr>
          <p:cNvPr id="461" name="Google Shape;461;p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62" name="Google Shape;462;p57"/>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3" name="Google Shape;463;p57"/>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64" name="Google Shape;464;p57"/>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5" name="Google Shape;465;p57"/>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57"/>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7" name="Google Shape;467;p57"/>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57"/>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9" name="Google Shape;469;p57"/>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57"/>
          <p:cNvSpPr>
            <a:spLocks noGrp="1"/>
          </p:cNvSpPr>
          <p:nvPr>
            <p:ph type="pic" idx="4"/>
          </p:nvPr>
        </p:nvSpPr>
        <p:spPr>
          <a:xfrm>
            <a:off x="1324089" y="1830915"/>
            <a:ext cx="482600" cy="482600"/>
          </a:xfrm>
          <a:prstGeom prst="rect">
            <a:avLst/>
          </a:prstGeom>
          <a:noFill/>
          <a:ln>
            <a:noFill/>
          </a:ln>
        </p:spPr>
      </p:sp>
      <p:sp>
        <p:nvSpPr>
          <p:cNvPr id="471" name="Google Shape;471;p57"/>
          <p:cNvSpPr>
            <a:spLocks noGrp="1"/>
          </p:cNvSpPr>
          <p:nvPr>
            <p:ph type="pic" idx="5"/>
          </p:nvPr>
        </p:nvSpPr>
        <p:spPr>
          <a:xfrm>
            <a:off x="4330701" y="1830915"/>
            <a:ext cx="482600" cy="482600"/>
          </a:xfrm>
          <a:prstGeom prst="rect">
            <a:avLst/>
          </a:prstGeom>
          <a:noFill/>
          <a:ln>
            <a:noFill/>
          </a:ln>
        </p:spPr>
      </p:sp>
      <p:sp>
        <p:nvSpPr>
          <p:cNvPr id="472" name="Google Shape;472;p57"/>
          <p:cNvSpPr>
            <a:spLocks noGrp="1"/>
          </p:cNvSpPr>
          <p:nvPr>
            <p:ph type="pic" idx="6"/>
          </p:nvPr>
        </p:nvSpPr>
        <p:spPr>
          <a:xfrm>
            <a:off x="7337312" y="1830915"/>
            <a:ext cx="482600" cy="482600"/>
          </a:xfrm>
          <a:prstGeom prst="rect">
            <a:avLst/>
          </a:prstGeom>
          <a:noFill/>
          <a:ln>
            <a:noFill/>
          </a:ln>
        </p:spPr>
      </p:sp>
      <p:sp>
        <p:nvSpPr>
          <p:cNvPr id="473" name="Google Shape;473;p57"/>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57"/>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57"/>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78"/>
        <p:cNvGrpSpPr/>
        <p:nvPr/>
      </p:nvGrpSpPr>
      <p:grpSpPr>
        <a:xfrm>
          <a:off x="0" y="0"/>
          <a:ext cx="0" cy="0"/>
          <a:chOff x="0" y="0"/>
          <a:chExt cx="0" cy="0"/>
        </a:xfrm>
      </p:grpSpPr>
      <p:pic>
        <p:nvPicPr>
          <p:cNvPr id="479" name="Google Shape;479;p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80" name="Google Shape;480;p58"/>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1" name="Google Shape;481;p58"/>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82" name="Google Shape;482;p58"/>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3" name="Google Shape;483;p58"/>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4" name="Google Shape;484;p58"/>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5" name="Google Shape;485;p58"/>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58"/>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7" name="Google Shape;487;p58"/>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58"/>
          <p:cNvSpPr>
            <a:spLocks noGrp="1"/>
          </p:cNvSpPr>
          <p:nvPr>
            <p:ph type="pic" idx="4"/>
          </p:nvPr>
        </p:nvSpPr>
        <p:spPr>
          <a:xfrm>
            <a:off x="1324089" y="1830915"/>
            <a:ext cx="482600" cy="482600"/>
          </a:xfrm>
          <a:prstGeom prst="rect">
            <a:avLst/>
          </a:prstGeom>
          <a:noFill/>
          <a:ln>
            <a:noFill/>
          </a:ln>
        </p:spPr>
      </p:sp>
      <p:sp>
        <p:nvSpPr>
          <p:cNvPr id="489" name="Google Shape;489;p58"/>
          <p:cNvSpPr>
            <a:spLocks noGrp="1"/>
          </p:cNvSpPr>
          <p:nvPr>
            <p:ph type="pic" idx="5"/>
          </p:nvPr>
        </p:nvSpPr>
        <p:spPr>
          <a:xfrm>
            <a:off x="4330701" y="1830915"/>
            <a:ext cx="482600" cy="482600"/>
          </a:xfrm>
          <a:prstGeom prst="rect">
            <a:avLst/>
          </a:prstGeom>
          <a:noFill/>
          <a:ln>
            <a:noFill/>
          </a:ln>
        </p:spPr>
      </p:sp>
      <p:sp>
        <p:nvSpPr>
          <p:cNvPr id="490" name="Google Shape;490;p58"/>
          <p:cNvSpPr>
            <a:spLocks noGrp="1"/>
          </p:cNvSpPr>
          <p:nvPr>
            <p:ph type="pic" idx="6"/>
          </p:nvPr>
        </p:nvSpPr>
        <p:spPr>
          <a:xfrm>
            <a:off x="7337312" y="1830915"/>
            <a:ext cx="482600" cy="482600"/>
          </a:xfrm>
          <a:prstGeom prst="rect">
            <a:avLst/>
          </a:prstGeom>
          <a:noFill/>
          <a:ln>
            <a:noFill/>
          </a:ln>
        </p:spPr>
      </p:sp>
      <p:sp>
        <p:nvSpPr>
          <p:cNvPr id="491" name="Google Shape;491;p58"/>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58"/>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58"/>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4" name="Google Shape;494;p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5" name="Google Shape;495;p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96"/>
        <p:cNvGrpSpPr/>
        <p:nvPr/>
      </p:nvGrpSpPr>
      <p:grpSpPr>
        <a:xfrm>
          <a:off x="0" y="0"/>
          <a:ext cx="0" cy="0"/>
          <a:chOff x="0" y="0"/>
          <a:chExt cx="0" cy="0"/>
        </a:xfrm>
      </p:grpSpPr>
      <p:pic>
        <p:nvPicPr>
          <p:cNvPr id="497" name="Google Shape;497;p5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98" name="Google Shape;498;p59"/>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99" name="Google Shape;499;p59"/>
          <p:cNvGrpSpPr/>
          <p:nvPr/>
        </p:nvGrpSpPr>
        <p:grpSpPr>
          <a:xfrm>
            <a:off x="865742" y="1720353"/>
            <a:ext cx="7412516" cy="894818"/>
            <a:chOff x="865742" y="1720353"/>
            <a:chExt cx="7412516" cy="894818"/>
          </a:xfrm>
        </p:grpSpPr>
        <p:grpSp>
          <p:nvGrpSpPr>
            <p:cNvPr id="500" name="Google Shape;500;p59"/>
            <p:cNvGrpSpPr/>
            <p:nvPr/>
          </p:nvGrpSpPr>
          <p:grpSpPr>
            <a:xfrm>
              <a:off x="3119411" y="1720353"/>
              <a:ext cx="651510" cy="894818"/>
              <a:chOff x="2980317" y="2014294"/>
              <a:chExt cx="651510" cy="894818"/>
            </a:xfrm>
          </p:grpSpPr>
          <p:cxnSp>
            <p:nvCxnSpPr>
              <p:cNvPr id="501" name="Google Shape;501;p59"/>
              <p:cNvCxnSpPr>
                <a:endCxn id="502"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503" name="Google Shape;503;p59"/>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2" name="Google Shape;502;p59"/>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504" name="Google Shape;504;p59"/>
            <p:cNvGrpSpPr/>
            <p:nvPr/>
          </p:nvGrpSpPr>
          <p:grpSpPr>
            <a:xfrm>
              <a:off x="5373080" y="1720353"/>
              <a:ext cx="651510" cy="894818"/>
              <a:chOff x="5071929" y="2014294"/>
              <a:chExt cx="651510" cy="894818"/>
            </a:xfrm>
          </p:grpSpPr>
          <p:cxnSp>
            <p:nvCxnSpPr>
              <p:cNvPr id="505" name="Google Shape;505;p59"/>
              <p:cNvCxnSpPr>
                <a:endCxn id="506"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507" name="Google Shape;507;p59"/>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6" name="Google Shape;506;p59"/>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508" name="Google Shape;508;p59"/>
            <p:cNvGrpSpPr/>
            <p:nvPr/>
          </p:nvGrpSpPr>
          <p:grpSpPr>
            <a:xfrm>
              <a:off x="7626748" y="1720353"/>
              <a:ext cx="651510" cy="894818"/>
              <a:chOff x="7469822" y="2014294"/>
              <a:chExt cx="651510" cy="894818"/>
            </a:xfrm>
          </p:grpSpPr>
          <p:cxnSp>
            <p:nvCxnSpPr>
              <p:cNvPr id="509" name="Google Shape;509;p59"/>
              <p:cNvCxnSpPr>
                <a:endCxn id="510"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511" name="Google Shape;511;p59"/>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10" name="Google Shape;510;p59"/>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512" name="Google Shape;512;p59"/>
            <p:cNvGrpSpPr/>
            <p:nvPr/>
          </p:nvGrpSpPr>
          <p:grpSpPr>
            <a:xfrm>
              <a:off x="865742" y="1720353"/>
              <a:ext cx="651510" cy="894818"/>
              <a:chOff x="888704" y="2014294"/>
              <a:chExt cx="651510" cy="894818"/>
            </a:xfrm>
          </p:grpSpPr>
          <p:cxnSp>
            <p:nvCxnSpPr>
              <p:cNvPr id="513" name="Google Shape;513;p59"/>
              <p:cNvCxnSpPr>
                <a:endCxn id="514"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515" name="Google Shape;515;p59"/>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14" name="Google Shape;514;p59"/>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516" name="Google Shape;516;p59"/>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59"/>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59"/>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59"/>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0" name="Google Shape;520;p59"/>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1" name="Google Shape;521;p59"/>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59"/>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3" name="Google Shape;523;p59"/>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4" name="Google Shape;524;p5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5" name="Google Shape;525;p5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526"/>
        <p:cNvGrpSpPr/>
        <p:nvPr/>
      </p:nvGrpSpPr>
      <p:grpSpPr>
        <a:xfrm>
          <a:off x="0" y="0"/>
          <a:ext cx="0" cy="0"/>
          <a:chOff x="0" y="0"/>
          <a:chExt cx="0" cy="0"/>
        </a:xfrm>
      </p:grpSpPr>
      <p:pic>
        <p:nvPicPr>
          <p:cNvPr id="527" name="Google Shape;527;p6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28" name="Google Shape;528;p60"/>
          <p:cNvGrpSpPr/>
          <p:nvPr/>
        </p:nvGrpSpPr>
        <p:grpSpPr>
          <a:xfrm>
            <a:off x="1114581" y="3141131"/>
            <a:ext cx="175260" cy="1120085"/>
            <a:chOff x="973176" y="3197693"/>
            <a:chExt cx="175260" cy="1120085"/>
          </a:xfrm>
        </p:grpSpPr>
        <p:sp>
          <p:nvSpPr>
            <p:cNvPr id="529" name="Google Shape;529;p60"/>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30" name="Google Shape;530;p60"/>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531" name="Google Shape;531;p60"/>
          <p:cNvGrpSpPr/>
          <p:nvPr/>
        </p:nvGrpSpPr>
        <p:grpSpPr>
          <a:xfrm>
            <a:off x="5033439" y="1436374"/>
            <a:ext cx="175260" cy="1120085"/>
            <a:chOff x="4892034" y="1492936"/>
            <a:chExt cx="175260" cy="1120085"/>
          </a:xfrm>
        </p:grpSpPr>
        <p:sp>
          <p:nvSpPr>
            <p:cNvPr id="532" name="Google Shape;532;p60"/>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33" name="Google Shape;533;p60"/>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534" name="Google Shape;534;p60"/>
          <p:cNvGrpSpPr/>
          <p:nvPr/>
        </p:nvGrpSpPr>
        <p:grpSpPr>
          <a:xfrm>
            <a:off x="1114581" y="1436374"/>
            <a:ext cx="175260" cy="1120085"/>
            <a:chOff x="973176" y="1492936"/>
            <a:chExt cx="175260" cy="1120085"/>
          </a:xfrm>
        </p:grpSpPr>
        <p:cxnSp>
          <p:nvCxnSpPr>
            <p:cNvPr id="535" name="Google Shape;535;p60"/>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536" name="Google Shape;536;p60"/>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537" name="Google Shape;537;p60"/>
          <p:cNvGrpSpPr/>
          <p:nvPr/>
        </p:nvGrpSpPr>
        <p:grpSpPr>
          <a:xfrm>
            <a:off x="5033439" y="3141131"/>
            <a:ext cx="175260" cy="1120085"/>
            <a:chOff x="4892034" y="3197693"/>
            <a:chExt cx="175260" cy="1120085"/>
          </a:xfrm>
        </p:grpSpPr>
        <p:cxnSp>
          <p:nvCxnSpPr>
            <p:cNvPr id="538" name="Google Shape;538;p60"/>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539" name="Google Shape;539;p60"/>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540" name="Google Shape;540;p60"/>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1" name="Google Shape;541;p60"/>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60"/>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3" name="Google Shape;543;p60"/>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4" name="Google Shape;544;p60"/>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5" name="Google Shape;545;p60"/>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6" name="Google Shape;546;p60"/>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7" name="Google Shape;547;p60"/>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8" name="Google Shape;548;p6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6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550"/>
        <p:cNvGrpSpPr/>
        <p:nvPr/>
      </p:nvGrpSpPr>
      <p:grpSpPr>
        <a:xfrm>
          <a:off x="0" y="0"/>
          <a:ext cx="0" cy="0"/>
          <a:chOff x="0" y="0"/>
          <a:chExt cx="0" cy="0"/>
        </a:xfrm>
      </p:grpSpPr>
      <p:pic>
        <p:nvPicPr>
          <p:cNvPr id="551" name="Google Shape;551;p61"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52" name="Google Shape;552;p61"/>
          <p:cNvGrpSpPr/>
          <p:nvPr/>
        </p:nvGrpSpPr>
        <p:grpSpPr>
          <a:xfrm>
            <a:off x="270520" y="225967"/>
            <a:ext cx="175260" cy="2964623"/>
            <a:chOff x="270520" y="1140367"/>
            <a:chExt cx="175260" cy="2964623"/>
          </a:xfrm>
        </p:grpSpPr>
        <p:grpSp>
          <p:nvGrpSpPr>
            <p:cNvPr id="553" name="Google Shape;553;p61"/>
            <p:cNvGrpSpPr/>
            <p:nvPr/>
          </p:nvGrpSpPr>
          <p:grpSpPr>
            <a:xfrm>
              <a:off x="270520" y="2780648"/>
              <a:ext cx="175260" cy="1324342"/>
              <a:chOff x="129115" y="2837210"/>
              <a:chExt cx="175260" cy="1324342"/>
            </a:xfrm>
          </p:grpSpPr>
          <p:sp>
            <p:nvSpPr>
              <p:cNvPr id="554" name="Google Shape;554;p61"/>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55" name="Google Shape;555;p61"/>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56" name="Google Shape;556;p61"/>
            <p:cNvGrpSpPr/>
            <p:nvPr/>
          </p:nvGrpSpPr>
          <p:grpSpPr>
            <a:xfrm>
              <a:off x="270520" y="1140367"/>
              <a:ext cx="175260" cy="1310953"/>
              <a:chOff x="129115" y="1196929"/>
              <a:chExt cx="175260" cy="1310953"/>
            </a:xfrm>
          </p:grpSpPr>
          <p:cxnSp>
            <p:nvCxnSpPr>
              <p:cNvPr id="557" name="Google Shape;557;p61"/>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58" name="Google Shape;558;p61"/>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59" name="Google Shape;559;p61"/>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60" name="Google Shape;560;p6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61" name="Google Shape;561;p61"/>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62" name="Google Shape;562;p61"/>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63"/>
        <p:cNvGrpSpPr/>
        <p:nvPr/>
      </p:nvGrpSpPr>
      <p:grpSpPr>
        <a:xfrm>
          <a:off x="0" y="0"/>
          <a:ext cx="0" cy="0"/>
          <a:chOff x="0" y="0"/>
          <a:chExt cx="0" cy="0"/>
        </a:xfrm>
      </p:grpSpPr>
      <p:pic>
        <p:nvPicPr>
          <p:cNvPr id="564" name="Google Shape;564;p62"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65" name="Google Shape;565;p62"/>
          <p:cNvGrpSpPr/>
          <p:nvPr/>
        </p:nvGrpSpPr>
        <p:grpSpPr>
          <a:xfrm>
            <a:off x="270520" y="225967"/>
            <a:ext cx="175260" cy="2964623"/>
            <a:chOff x="270520" y="1140367"/>
            <a:chExt cx="175260" cy="2964623"/>
          </a:xfrm>
        </p:grpSpPr>
        <p:grpSp>
          <p:nvGrpSpPr>
            <p:cNvPr id="566" name="Google Shape;566;p62"/>
            <p:cNvGrpSpPr/>
            <p:nvPr/>
          </p:nvGrpSpPr>
          <p:grpSpPr>
            <a:xfrm>
              <a:off x="270520" y="2780648"/>
              <a:ext cx="175260" cy="1324342"/>
              <a:chOff x="129115" y="2837210"/>
              <a:chExt cx="175260" cy="1324342"/>
            </a:xfrm>
          </p:grpSpPr>
          <p:sp>
            <p:nvSpPr>
              <p:cNvPr id="567" name="Google Shape;567;p62"/>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68" name="Google Shape;568;p62"/>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69" name="Google Shape;569;p62"/>
            <p:cNvGrpSpPr/>
            <p:nvPr/>
          </p:nvGrpSpPr>
          <p:grpSpPr>
            <a:xfrm>
              <a:off x="270520" y="1140367"/>
              <a:ext cx="175260" cy="1310953"/>
              <a:chOff x="129115" y="1196929"/>
              <a:chExt cx="175260" cy="1310953"/>
            </a:xfrm>
          </p:grpSpPr>
          <p:cxnSp>
            <p:nvCxnSpPr>
              <p:cNvPr id="570" name="Google Shape;570;p62"/>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71" name="Google Shape;571;p62"/>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72" name="Google Shape;572;p62"/>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3" name="Google Shape;573;p62"/>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4" name="Google Shape;574;p62"/>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5" name="Google Shape;575;p62"/>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76"/>
        <p:cNvGrpSpPr/>
        <p:nvPr/>
      </p:nvGrpSpPr>
      <p:grpSpPr>
        <a:xfrm>
          <a:off x="0" y="0"/>
          <a:ext cx="0" cy="0"/>
          <a:chOff x="0" y="0"/>
          <a:chExt cx="0" cy="0"/>
        </a:xfrm>
      </p:grpSpPr>
      <p:pic>
        <p:nvPicPr>
          <p:cNvPr id="577" name="Google Shape;577;p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78" name="Google Shape;578;p63"/>
          <p:cNvGrpSpPr/>
          <p:nvPr/>
        </p:nvGrpSpPr>
        <p:grpSpPr>
          <a:xfrm>
            <a:off x="240067" y="2283802"/>
            <a:ext cx="8663867" cy="930794"/>
            <a:chOff x="198438" y="775483"/>
            <a:chExt cx="8634888" cy="927681"/>
          </a:xfrm>
        </p:grpSpPr>
        <p:pic>
          <p:nvPicPr>
            <p:cNvPr id="579" name="Google Shape;579;p63"/>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80" name="Google Shape;580;p63"/>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81" name="Google Shape;581;p63"/>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82" name="Google Shape;582;p63"/>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83" name="Google Shape;583;p63"/>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84" name="Google Shape;584;p63"/>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5" name="Google Shape;585;p63"/>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6" name="Google Shape;586;p63"/>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7" name="Google Shape;587;p63"/>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8" name="Google Shape;588;p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9" name="Google Shape;589;p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90"/>
        <p:cNvGrpSpPr/>
        <p:nvPr/>
      </p:nvGrpSpPr>
      <p:grpSpPr>
        <a:xfrm>
          <a:off x="0" y="0"/>
          <a:ext cx="0" cy="0"/>
          <a:chOff x="0" y="0"/>
          <a:chExt cx="0" cy="0"/>
        </a:xfrm>
      </p:grpSpPr>
      <p:pic>
        <p:nvPicPr>
          <p:cNvPr id="591" name="Google Shape;591;p6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92" name="Google Shape;592;p64"/>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3" name="Google Shape;593;p64"/>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4" name="Google Shape;594;p64"/>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5" name="Google Shape;595;p64"/>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6" name="Google Shape;596;p64"/>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64"/>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64"/>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64"/>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64"/>
          <p:cNvSpPr>
            <a:spLocks noGrp="1"/>
          </p:cNvSpPr>
          <p:nvPr>
            <p:ph type="pic" idx="5"/>
          </p:nvPr>
        </p:nvSpPr>
        <p:spPr>
          <a:xfrm>
            <a:off x="784630" y="1640956"/>
            <a:ext cx="931297" cy="930794"/>
          </a:xfrm>
          <a:prstGeom prst="rect">
            <a:avLst/>
          </a:prstGeom>
          <a:noFill/>
          <a:ln>
            <a:noFill/>
          </a:ln>
        </p:spPr>
      </p:sp>
      <p:sp>
        <p:nvSpPr>
          <p:cNvPr id="601" name="Google Shape;601;p64"/>
          <p:cNvSpPr>
            <a:spLocks noGrp="1"/>
          </p:cNvSpPr>
          <p:nvPr>
            <p:ph type="pic" idx="6"/>
          </p:nvPr>
        </p:nvSpPr>
        <p:spPr>
          <a:xfrm>
            <a:off x="5150215" y="1640956"/>
            <a:ext cx="931297" cy="930794"/>
          </a:xfrm>
          <a:prstGeom prst="rect">
            <a:avLst/>
          </a:prstGeom>
          <a:noFill/>
          <a:ln>
            <a:noFill/>
          </a:ln>
        </p:spPr>
      </p:sp>
      <p:sp>
        <p:nvSpPr>
          <p:cNvPr id="602" name="Google Shape;602;p64"/>
          <p:cNvSpPr>
            <a:spLocks noGrp="1"/>
          </p:cNvSpPr>
          <p:nvPr>
            <p:ph type="pic" idx="7"/>
          </p:nvPr>
        </p:nvSpPr>
        <p:spPr>
          <a:xfrm>
            <a:off x="784630" y="3302767"/>
            <a:ext cx="931297" cy="930794"/>
          </a:xfrm>
          <a:prstGeom prst="rect">
            <a:avLst/>
          </a:prstGeom>
          <a:noFill/>
          <a:ln>
            <a:noFill/>
          </a:ln>
        </p:spPr>
      </p:sp>
      <p:sp>
        <p:nvSpPr>
          <p:cNvPr id="603" name="Google Shape;603;p64"/>
          <p:cNvSpPr>
            <a:spLocks noGrp="1"/>
          </p:cNvSpPr>
          <p:nvPr>
            <p:ph type="pic" idx="8"/>
          </p:nvPr>
        </p:nvSpPr>
        <p:spPr>
          <a:xfrm>
            <a:off x="5150215" y="3302767"/>
            <a:ext cx="931297" cy="930794"/>
          </a:xfrm>
          <a:prstGeom prst="rect">
            <a:avLst/>
          </a:prstGeom>
          <a:noFill/>
          <a:ln>
            <a:noFill/>
          </a:ln>
        </p:spPr>
      </p:sp>
      <p:sp>
        <p:nvSpPr>
          <p:cNvPr id="604" name="Google Shape;604;p6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6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606"/>
        <p:cNvGrpSpPr/>
        <p:nvPr/>
      </p:nvGrpSpPr>
      <p:grpSpPr>
        <a:xfrm>
          <a:off x="0" y="0"/>
          <a:ext cx="0" cy="0"/>
          <a:chOff x="0" y="0"/>
          <a:chExt cx="0" cy="0"/>
        </a:xfrm>
      </p:grpSpPr>
      <p:pic>
        <p:nvPicPr>
          <p:cNvPr id="607" name="Google Shape;607;p6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608" name="Google Shape;608;p65"/>
          <p:cNvGrpSpPr/>
          <p:nvPr/>
        </p:nvGrpSpPr>
        <p:grpSpPr>
          <a:xfrm>
            <a:off x="0" y="2399230"/>
            <a:ext cx="9144001" cy="2349751"/>
            <a:chOff x="0" y="2182920"/>
            <a:chExt cx="9144001" cy="2349751"/>
          </a:xfrm>
        </p:grpSpPr>
        <p:sp>
          <p:nvSpPr>
            <p:cNvPr id="609" name="Google Shape;609;p65"/>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0" name="Google Shape;610;p65"/>
            <p:cNvGrpSpPr/>
            <p:nvPr/>
          </p:nvGrpSpPr>
          <p:grpSpPr>
            <a:xfrm>
              <a:off x="1229347" y="2182920"/>
              <a:ext cx="6685306" cy="1002265"/>
              <a:chOff x="976268" y="2064936"/>
              <a:chExt cx="6685306" cy="1002265"/>
            </a:xfrm>
          </p:grpSpPr>
          <p:sp>
            <p:nvSpPr>
              <p:cNvPr id="611" name="Google Shape;611;p65"/>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2" name="Google Shape;612;p65"/>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3" name="Google Shape;613;p65"/>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614" name="Google Shape;614;p65"/>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5" name="Google Shape;615;p65"/>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65"/>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65"/>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65"/>
          <p:cNvSpPr>
            <a:spLocks noGrp="1"/>
          </p:cNvSpPr>
          <p:nvPr>
            <p:ph type="pic" idx="5"/>
          </p:nvPr>
        </p:nvSpPr>
        <p:spPr>
          <a:xfrm>
            <a:off x="1460973" y="2631002"/>
            <a:ext cx="539010" cy="538720"/>
          </a:xfrm>
          <a:prstGeom prst="rect">
            <a:avLst/>
          </a:prstGeom>
          <a:noFill/>
          <a:ln>
            <a:noFill/>
          </a:ln>
        </p:spPr>
      </p:sp>
      <p:sp>
        <p:nvSpPr>
          <p:cNvPr id="619" name="Google Shape;619;p65"/>
          <p:cNvSpPr>
            <a:spLocks noGrp="1"/>
          </p:cNvSpPr>
          <p:nvPr>
            <p:ph type="pic" idx="6"/>
          </p:nvPr>
        </p:nvSpPr>
        <p:spPr>
          <a:xfrm>
            <a:off x="4302493" y="2631002"/>
            <a:ext cx="539010" cy="538720"/>
          </a:xfrm>
          <a:prstGeom prst="rect">
            <a:avLst/>
          </a:prstGeom>
          <a:noFill/>
          <a:ln>
            <a:noFill/>
          </a:ln>
        </p:spPr>
      </p:sp>
      <p:sp>
        <p:nvSpPr>
          <p:cNvPr id="620" name="Google Shape;620;p65"/>
          <p:cNvSpPr>
            <a:spLocks noGrp="1"/>
          </p:cNvSpPr>
          <p:nvPr>
            <p:ph type="pic" idx="7"/>
          </p:nvPr>
        </p:nvSpPr>
        <p:spPr>
          <a:xfrm>
            <a:off x="7144013" y="2631002"/>
            <a:ext cx="539010" cy="538720"/>
          </a:xfrm>
          <a:prstGeom prst="rect">
            <a:avLst/>
          </a:prstGeom>
          <a:noFill/>
          <a:ln>
            <a:noFill/>
          </a:ln>
        </p:spPr>
      </p:sp>
      <p:sp>
        <p:nvSpPr>
          <p:cNvPr id="621" name="Google Shape;621;p6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2" name="Google Shape;622;p6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623"/>
        <p:cNvGrpSpPr/>
        <p:nvPr/>
      </p:nvGrpSpPr>
      <p:grpSpPr>
        <a:xfrm>
          <a:off x="0" y="0"/>
          <a:ext cx="0" cy="0"/>
          <a:chOff x="0" y="0"/>
          <a:chExt cx="0" cy="0"/>
        </a:xfrm>
      </p:grpSpPr>
      <p:grpSp>
        <p:nvGrpSpPr>
          <p:cNvPr id="624" name="Google Shape;624;p66"/>
          <p:cNvGrpSpPr/>
          <p:nvPr/>
        </p:nvGrpSpPr>
        <p:grpSpPr>
          <a:xfrm>
            <a:off x="3138739" y="1728182"/>
            <a:ext cx="2866522" cy="2848912"/>
            <a:chOff x="-15798" y="0"/>
            <a:chExt cx="2571596" cy="2555798"/>
          </a:xfrm>
        </p:grpSpPr>
        <p:sp>
          <p:nvSpPr>
            <p:cNvPr id="625" name="Google Shape;625;p66"/>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26" name="Google Shape;626;p66"/>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27" name="Google Shape;627;p66"/>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28" name="Google Shape;628;p66"/>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29" name="Google Shape;629;p66"/>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630" name="Google Shape;630;p66"/>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1" name="Google Shape;631;p66"/>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66"/>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66"/>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66"/>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66"/>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6" name="Google Shape;636;p66"/>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7" name="Google Shape;637;p66"/>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8" name="Google Shape;638;p66"/>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9" name="Google Shape;639;p66"/>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0" name="Google Shape;640;p66"/>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1" name="Google Shape;641;p66"/>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2" name="Google Shape;642;p66"/>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643"/>
        <p:cNvGrpSpPr/>
        <p:nvPr/>
      </p:nvGrpSpPr>
      <p:grpSpPr>
        <a:xfrm>
          <a:off x="0" y="0"/>
          <a:ext cx="0" cy="0"/>
          <a:chOff x="0" y="0"/>
          <a:chExt cx="0" cy="0"/>
        </a:xfrm>
      </p:grpSpPr>
      <p:grpSp>
        <p:nvGrpSpPr>
          <p:cNvPr id="644" name="Google Shape;644;p67"/>
          <p:cNvGrpSpPr/>
          <p:nvPr/>
        </p:nvGrpSpPr>
        <p:grpSpPr>
          <a:xfrm>
            <a:off x="3138739" y="1728182"/>
            <a:ext cx="2866522" cy="2848912"/>
            <a:chOff x="-15798" y="0"/>
            <a:chExt cx="2571596" cy="2555798"/>
          </a:xfrm>
        </p:grpSpPr>
        <p:sp>
          <p:nvSpPr>
            <p:cNvPr id="645" name="Google Shape;645;p67"/>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46" name="Google Shape;646;p67"/>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47" name="Google Shape;647;p67"/>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48" name="Google Shape;648;p67"/>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49" name="Google Shape;649;p67"/>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650" name="Google Shape;650;p67"/>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1" name="Google Shape;651;p67"/>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2" name="Google Shape;652;p67"/>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3" name="Google Shape;653;p67"/>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4" name="Google Shape;654;p67"/>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5" name="Google Shape;655;p67"/>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6" name="Google Shape;656;p67"/>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7" name="Google Shape;657;p67"/>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8" name="Google Shape;658;p67"/>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9" name="Google Shape;659;p67"/>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60" name="Google Shape;660;p67"/>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61" name="Google Shape;661;p67"/>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62" name="Google Shape;662;p67"/>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63"/>
        <p:cNvGrpSpPr/>
        <p:nvPr/>
      </p:nvGrpSpPr>
      <p:grpSpPr>
        <a:xfrm>
          <a:off x="0" y="0"/>
          <a:ext cx="0" cy="0"/>
          <a:chOff x="0" y="0"/>
          <a:chExt cx="0" cy="0"/>
        </a:xfrm>
      </p:grpSpPr>
      <p:pic>
        <p:nvPicPr>
          <p:cNvPr id="664" name="Google Shape;664;p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65" name="Google Shape;665;p68"/>
          <p:cNvGrpSpPr/>
          <p:nvPr/>
        </p:nvGrpSpPr>
        <p:grpSpPr>
          <a:xfrm>
            <a:off x="2525214" y="825411"/>
            <a:ext cx="4093572" cy="4069088"/>
            <a:chOff x="2519466" y="821088"/>
            <a:chExt cx="4348428" cy="4322420"/>
          </a:xfrm>
        </p:grpSpPr>
        <p:sp>
          <p:nvSpPr>
            <p:cNvPr id="666" name="Google Shape;666;p68"/>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67" name="Google Shape;667;p68"/>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68" name="Google Shape;668;p68"/>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69" name="Google Shape;669;p68"/>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70" name="Google Shape;670;p68"/>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71" name="Google Shape;671;p68"/>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72" name="Google Shape;672;p68"/>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3" name="Google Shape;673;p68"/>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4" name="Google Shape;674;p68"/>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5" name="Google Shape;675;p68"/>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6" name="Google Shape;676;p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7" name="Google Shape;677;p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78"/>
        <p:cNvGrpSpPr/>
        <p:nvPr/>
      </p:nvGrpSpPr>
      <p:grpSpPr>
        <a:xfrm>
          <a:off x="0" y="0"/>
          <a:ext cx="0" cy="0"/>
          <a:chOff x="0" y="0"/>
          <a:chExt cx="0" cy="0"/>
        </a:xfrm>
      </p:grpSpPr>
      <p:pic>
        <p:nvPicPr>
          <p:cNvPr id="679" name="Google Shape;679;p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80" name="Google Shape;680;p69"/>
          <p:cNvGrpSpPr/>
          <p:nvPr/>
        </p:nvGrpSpPr>
        <p:grpSpPr>
          <a:xfrm>
            <a:off x="2525214" y="825411"/>
            <a:ext cx="4093572" cy="4069088"/>
            <a:chOff x="2519466" y="821088"/>
            <a:chExt cx="4348428" cy="4322420"/>
          </a:xfrm>
        </p:grpSpPr>
        <p:sp>
          <p:nvSpPr>
            <p:cNvPr id="681" name="Google Shape;681;p69"/>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82" name="Google Shape;682;p69"/>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83" name="Google Shape;683;p69"/>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84" name="Google Shape;684;p69"/>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85" name="Google Shape;685;p69"/>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86" name="Google Shape;686;p69"/>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87" name="Google Shape;687;p69"/>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8" name="Google Shape;688;p69"/>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9" name="Google Shape;689;p69"/>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0" name="Google Shape;690;p69"/>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1" name="Google Shape;691;p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93"/>
        <p:cNvGrpSpPr/>
        <p:nvPr/>
      </p:nvGrpSpPr>
      <p:grpSpPr>
        <a:xfrm>
          <a:off x="0" y="0"/>
          <a:ext cx="0" cy="0"/>
          <a:chOff x="0" y="0"/>
          <a:chExt cx="0" cy="0"/>
        </a:xfrm>
      </p:grpSpPr>
      <p:pic>
        <p:nvPicPr>
          <p:cNvPr id="694" name="Google Shape;694;p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5" name="Google Shape;695;p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97" name="Google Shape;697;p70"/>
          <p:cNvGrpSpPr/>
          <p:nvPr/>
        </p:nvGrpSpPr>
        <p:grpSpPr>
          <a:xfrm>
            <a:off x="881517" y="2193743"/>
            <a:ext cx="397892" cy="646462"/>
            <a:chOff x="1400864" y="1624076"/>
            <a:chExt cx="560368" cy="910439"/>
          </a:xfrm>
        </p:grpSpPr>
        <p:grpSp>
          <p:nvGrpSpPr>
            <p:cNvPr id="698" name="Google Shape;698;p70"/>
            <p:cNvGrpSpPr/>
            <p:nvPr/>
          </p:nvGrpSpPr>
          <p:grpSpPr>
            <a:xfrm>
              <a:off x="1400864" y="1624076"/>
              <a:ext cx="560368" cy="825149"/>
              <a:chOff x="1342876" y="1647676"/>
              <a:chExt cx="560368" cy="825149"/>
            </a:xfrm>
          </p:grpSpPr>
          <p:sp>
            <p:nvSpPr>
              <p:cNvPr id="699" name="Google Shape;699;p70"/>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0" name="Google Shape;700;p7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1" name="Google Shape;701;p7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2" name="Google Shape;702;p70"/>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3" name="Google Shape;703;p70"/>
          <p:cNvGrpSpPr/>
          <p:nvPr/>
        </p:nvGrpSpPr>
        <p:grpSpPr>
          <a:xfrm>
            <a:off x="2622541" y="2193743"/>
            <a:ext cx="397892" cy="646462"/>
            <a:chOff x="1400864" y="1624076"/>
            <a:chExt cx="560368" cy="910439"/>
          </a:xfrm>
        </p:grpSpPr>
        <p:grpSp>
          <p:nvGrpSpPr>
            <p:cNvPr id="704" name="Google Shape;704;p70"/>
            <p:cNvGrpSpPr/>
            <p:nvPr/>
          </p:nvGrpSpPr>
          <p:grpSpPr>
            <a:xfrm>
              <a:off x="1400864" y="1624076"/>
              <a:ext cx="560368" cy="825149"/>
              <a:chOff x="1342876" y="1647676"/>
              <a:chExt cx="560368" cy="825149"/>
            </a:xfrm>
          </p:grpSpPr>
          <p:sp>
            <p:nvSpPr>
              <p:cNvPr id="705" name="Google Shape;705;p70"/>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6" name="Google Shape;706;p7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7" name="Google Shape;707;p7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8" name="Google Shape;708;p70"/>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9" name="Google Shape;709;p70"/>
          <p:cNvGrpSpPr/>
          <p:nvPr/>
        </p:nvGrpSpPr>
        <p:grpSpPr>
          <a:xfrm>
            <a:off x="4363565" y="2193743"/>
            <a:ext cx="397892" cy="646462"/>
            <a:chOff x="1400864" y="1624076"/>
            <a:chExt cx="560368" cy="910439"/>
          </a:xfrm>
        </p:grpSpPr>
        <p:grpSp>
          <p:nvGrpSpPr>
            <p:cNvPr id="710" name="Google Shape;710;p70"/>
            <p:cNvGrpSpPr/>
            <p:nvPr/>
          </p:nvGrpSpPr>
          <p:grpSpPr>
            <a:xfrm>
              <a:off x="1400864" y="1624076"/>
              <a:ext cx="560368" cy="825149"/>
              <a:chOff x="1342876" y="1647676"/>
              <a:chExt cx="560368" cy="825149"/>
            </a:xfrm>
          </p:grpSpPr>
          <p:sp>
            <p:nvSpPr>
              <p:cNvPr id="711" name="Google Shape;711;p70"/>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12" name="Google Shape;712;p7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13" name="Google Shape;713;p7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4" name="Google Shape;714;p70"/>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15" name="Google Shape;715;p70"/>
          <p:cNvGrpSpPr/>
          <p:nvPr/>
        </p:nvGrpSpPr>
        <p:grpSpPr>
          <a:xfrm>
            <a:off x="6104589" y="2193743"/>
            <a:ext cx="397892" cy="646462"/>
            <a:chOff x="1400864" y="1624076"/>
            <a:chExt cx="560368" cy="910439"/>
          </a:xfrm>
        </p:grpSpPr>
        <p:grpSp>
          <p:nvGrpSpPr>
            <p:cNvPr id="716" name="Google Shape;716;p70"/>
            <p:cNvGrpSpPr/>
            <p:nvPr/>
          </p:nvGrpSpPr>
          <p:grpSpPr>
            <a:xfrm>
              <a:off x="1400864" y="1624076"/>
              <a:ext cx="560368" cy="825149"/>
              <a:chOff x="1342876" y="1647676"/>
              <a:chExt cx="560368" cy="825149"/>
            </a:xfrm>
          </p:grpSpPr>
          <p:sp>
            <p:nvSpPr>
              <p:cNvPr id="717" name="Google Shape;717;p70"/>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18" name="Google Shape;718;p7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19" name="Google Shape;719;p7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20" name="Google Shape;720;p70"/>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21" name="Google Shape;721;p70"/>
          <p:cNvGrpSpPr/>
          <p:nvPr/>
        </p:nvGrpSpPr>
        <p:grpSpPr>
          <a:xfrm>
            <a:off x="7845614" y="2193743"/>
            <a:ext cx="397892" cy="646462"/>
            <a:chOff x="1400864" y="1624076"/>
            <a:chExt cx="560368" cy="910439"/>
          </a:xfrm>
        </p:grpSpPr>
        <p:grpSp>
          <p:nvGrpSpPr>
            <p:cNvPr id="722" name="Google Shape;722;p70"/>
            <p:cNvGrpSpPr/>
            <p:nvPr/>
          </p:nvGrpSpPr>
          <p:grpSpPr>
            <a:xfrm>
              <a:off x="1400864" y="1624076"/>
              <a:ext cx="560368" cy="825149"/>
              <a:chOff x="1342876" y="1647676"/>
              <a:chExt cx="560368" cy="825149"/>
            </a:xfrm>
          </p:grpSpPr>
          <p:sp>
            <p:nvSpPr>
              <p:cNvPr id="723" name="Google Shape;723;p70"/>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24" name="Google Shape;724;p7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25" name="Google Shape;725;p7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26" name="Google Shape;726;p70"/>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727" name="Google Shape;727;p70"/>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8" name="Google Shape;728;p70"/>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9" name="Google Shape;729;p70"/>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70"/>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70"/>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732"/>
        <p:cNvGrpSpPr/>
        <p:nvPr/>
      </p:nvGrpSpPr>
      <p:grpSpPr>
        <a:xfrm>
          <a:off x="0" y="0"/>
          <a:ext cx="0" cy="0"/>
          <a:chOff x="0" y="0"/>
          <a:chExt cx="0" cy="0"/>
        </a:xfrm>
      </p:grpSpPr>
      <p:pic>
        <p:nvPicPr>
          <p:cNvPr id="733" name="Google Shape;733;p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4" name="Google Shape;734;p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36" name="Google Shape;736;p71"/>
          <p:cNvGrpSpPr/>
          <p:nvPr/>
        </p:nvGrpSpPr>
        <p:grpSpPr>
          <a:xfrm>
            <a:off x="881517" y="2193743"/>
            <a:ext cx="7361989" cy="646462"/>
            <a:chOff x="881517" y="2219381"/>
            <a:chExt cx="7361989" cy="646462"/>
          </a:xfrm>
        </p:grpSpPr>
        <p:grpSp>
          <p:nvGrpSpPr>
            <p:cNvPr id="737" name="Google Shape;737;p71"/>
            <p:cNvGrpSpPr/>
            <p:nvPr/>
          </p:nvGrpSpPr>
          <p:grpSpPr>
            <a:xfrm>
              <a:off x="881517" y="2219381"/>
              <a:ext cx="397892" cy="646462"/>
              <a:chOff x="1400864" y="1624076"/>
              <a:chExt cx="560368" cy="910439"/>
            </a:xfrm>
          </p:grpSpPr>
          <p:grpSp>
            <p:nvGrpSpPr>
              <p:cNvPr id="738" name="Google Shape;738;p71"/>
              <p:cNvGrpSpPr/>
              <p:nvPr/>
            </p:nvGrpSpPr>
            <p:grpSpPr>
              <a:xfrm>
                <a:off x="1400864" y="1624076"/>
                <a:ext cx="560368" cy="825149"/>
                <a:chOff x="1342876" y="1647676"/>
                <a:chExt cx="560368" cy="825149"/>
              </a:xfrm>
            </p:grpSpPr>
            <p:sp>
              <p:nvSpPr>
                <p:cNvPr id="739" name="Google Shape;739;p71"/>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40" name="Google Shape;740;p7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41" name="Google Shape;741;p7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42" name="Google Shape;742;p71"/>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43" name="Google Shape;743;p71"/>
            <p:cNvGrpSpPr/>
            <p:nvPr/>
          </p:nvGrpSpPr>
          <p:grpSpPr>
            <a:xfrm>
              <a:off x="2622541" y="2219381"/>
              <a:ext cx="397892" cy="646462"/>
              <a:chOff x="1400864" y="1624076"/>
              <a:chExt cx="560368" cy="910439"/>
            </a:xfrm>
          </p:grpSpPr>
          <p:grpSp>
            <p:nvGrpSpPr>
              <p:cNvPr id="744" name="Google Shape;744;p71"/>
              <p:cNvGrpSpPr/>
              <p:nvPr/>
            </p:nvGrpSpPr>
            <p:grpSpPr>
              <a:xfrm>
                <a:off x="1400864" y="1624076"/>
                <a:ext cx="560368" cy="825149"/>
                <a:chOff x="1342876" y="1647676"/>
                <a:chExt cx="560368" cy="825149"/>
              </a:xfrm>
            </p:grpSpPr>
            <p:sp>
              <p:nvSpPr>
                <p:cNvPr id="745" name="Google Shape;745;p71"/>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46" name="Google Shape;746;p7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47" name="Google Shape;747;p7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48" name="Google Shape;748;p71"/>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49" name="Google Shape;749;p71"/>
            <p:cNvGrpSpPr/>
            <p:nvPr/>
          </p:nvGrpSpPr>
          <p:grpSpPr>
            <a:xfrm>
              <a:off x="4363565" y="2219381"/>
              <a:ext cx="397892" cy="646462"/>
              <a:chOff x="1400864" y="1624076"/>
              <a:chExt cx="560368" cy="910439"/>
            </a:xfrm>
          </p:grpSpPr>
          <p:grpSp>
            <p:nvGrpSpPr>
              <p:cNvPr id="750" name="Google Shape;750;p71"/>
              <p:cNvGrpSpPr/>
              <p:nvPr/>
            </p:nvGrpSpPr>
            <p:grpSpPr>
              <a:xfrm>
                <a:off x="1400864" y="1624076"/>
                <a:ext cx="560368" cy="825149"/>
                <a:chOff x="1342876" y="1647676"/>
                <a:chExt cx="560368" cy="825149"/>
              </a:xfrm>
            </p:grpSpPr>
            <p:sp>
              <p:nvSpPr>
                <p:cNvPr id="751" name="Google Shape;751;p71"/>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52" name="Google Shape;752;p7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53" name="Google Shape;753;p7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54" name="Google Shape;754;p71"/>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55" name="Google Shape;755;p71"/>
            <p:cNvGrpSpPr/>
            <p:nvPr/>
          </p:nvGrpSpPr>
          <p:grpSpPr>
            <a:xfrm>
              <a:off x="6104589" y="2219381"/>
              <a:ext cx="397892" cy="646462"/>
              <a:chOff x="1400864" y="1624076"/>
              <a:chExt cx="560368" cy="910439"/>
            </a:xfrm>
          </p:grpSpPr>
          <p:grpSp>
            <p:nvGrpSpPr>
              <p:cNvPr id="756" name="Google Shape;756;p71"/>
              <p:cNvGrpSpPr/>
              <p:nvPr/>
            </p:nvGrpSpPr>
            <p:grpSpPr>
              <a:xfrm>
                <a:off x="1400864" y="1624076"/>
                <a:ext cx="560368" cy="825149"/>
                <a:chOff x="1342876" y="1647676"/>
                <a:chExt cx="560368" cy="825149"/>
              </a:xfrm>
            </p:grpSpPr>
            <p:sp>
              <p:nvSpPr>
                <p:cNvPr id="757" name="Google Shape;757;p71"/>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58" name="Google Shape;758;p7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59" name="Google Shape;759;p7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60" name="Google Shape;760;p71"/>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61" name="Google Shape;761;p71"/>
            <p:cNvGrpSpPr/>
            <p:nvPr/>
          </p:nvGrpSpPr>
          <p:grpSpPr>
            <a:xfrm>
              <a:off x="7845614" y="2219381"/>
              <a:ext cx="397892" cy="646462"/>
              <a:chOff x="1400864" y="1624076"/>
              <a:chExt cx="560368" cy="910439"/>
            </a:xfrm>
          </p:grpSpPr>
          <p:grpSp>
            <p:nvGrpSpPr>
              <p:cNvPr id="762" name="Google Shape;762;p71"/>
              <p:cNvGrpSpPr/>
              <p:nvPr/>
            </p:nvGrpSpPr>
            <p:grpSpPr>
              <a:xfrm>
                <a:off x="1400864" y="1624076"/>
                <a:ext cx="560368" cy="825149"/>
                <a:chOff x="1342876" y="1647676"/>
                <a:chExt cx="560368" cy="825149"/>
              </a:xfrm>
            </p:grpSpPr>
            <p:sp>
              <p:nvSpPr>
                <p:cNvPr id="763" name="Google Shape;763;p71"/>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64" name="Google Shape;764;p7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65" name="Google Shape;765;p7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66" name="Google Shape;766;p71"/>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67" name="Google Shape;767;p71"/>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8" name="Google Shape;768;p71"/>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9" name="Google Shape;769;p71"/>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0" name="Google Shape;770;p71"/>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71"/>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72"/>
        <p:cNvGrpSpPr/>
        <p:nvPr/>
      </p:nvGrpSpPr>
      <p:grpSpPr>
        <a:xfrm>
          <a:off x="0" y="0"/>
          <a:ext cx="0" cy="0"/>
          <a:chOff x="0" y="0"/>
          <a:chExt cx="0" cy="0"/>
        </a:xfrm>
      </p:grpSpPr>
      <p:pic>
        <p:nvPicPr>
          <p:cNvPr id="773" name="Google Shape;773;p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4" name="Google Shape;774;p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76" name="Google Shape;776;p72"/>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77" name="Google Shape;777;p72"/>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78" name="Google Shape;778;p72"/>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79" name="Google Shape;779;p72"/>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80" name="Google Shape;780;p72"/>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81" name="Google Shape;781;p72"/>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82" name="Google Shape;782;p72"/>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83" name="Google Shape;783;p72"/>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84" name="Google Shape;784;p72"/>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85" name="Google Shape;785;p72"/>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6" name="Google Shape;786;p72"/>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7" name="Google Shape;787;p72"/>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8" name="Google Shape;788;p72"/>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9" name="Google Shape;789;p72"/>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72"/>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72"/>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72"/>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93"/>
        <p:cNvGrpSpPr/>
        <p:nvPr/>
      </p:nvGrpSpPr>
      <p:grpSpPr>
        <a:xfrm>
          <a:off x="0" y="0"/>
          <a:ext cx="0" cy="0"/>
          <a:chOff x="0" y="0"/>
          <a:chExt cx="0" cy="0"/>
        </a:xfrm>
      </p:grpSpPr>
      <p:pic>
        <p:nvPicPr>
          <p:cNvPr id="794" name="Google Shape;794;p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5" name="Google Shape;795;p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6" name="Google Shape;796;p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97" name="Google Shape;797;p73"/>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73"/>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99" name="Google Shape;799;p73"/>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800" name="Google Shape;800;p73"/>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801" name="Google Shape;801;p73"/>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802" name="Google Shape;802;p73"/>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803" name="Google Shape;803;p73"/>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804" name="Google Shape;804;p73"/>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805" name="Google Shape;805;p73"/>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806" name="Google Shape;806;p73"/>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7" name="Google Shape;807;p73"/>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8" name="Google Shape;808;p73"/>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9" name="Google Shape;809;p73"/>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0" name="Google Shape;810;p73"/>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1" name="Google Shape;811;p73"/>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2" name="Google Shape;812;p73"/>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3" name="Google Shape;813;p73"/>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814"/>
        <p:cNvGrpSpPr/>
        <p:nvPr/>
      </p:nvGrpSpPr>
      <p:grpSpPr>
        <a:xfrm>
          <a:off x="0" y="0"/>
          <a:ext cx="0" cy="0"/>
          <a:chOff x="0" y="0"/>
          <a:chExt cx="0" cy="0"/>
        </a:xfrm>
      </p:grpSpPr>
      <p:pic>
        <p:nvPicPr>
          <p:cNvPr id="815" name="Google Shape;815;p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6" name="Google Shape;816;p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818" name="Google Shape;818;p74"/>
          <p:cNvCxnSpPr>
            <a:stCxn id="819"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819" name="Google Shape;819;p74"/>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820" name="Google Shape;820;p74"/>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821" name="Google Shape;821;p74"/>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822" name="Google Shape;822;p74"/>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823" name="Google Shape;823;p74"/>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824" name="Google Shape;824;p74"/>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825" name="Google Shape;825;p74"/>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826" name="Google Shape;826;p74"/>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74"/>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8" name="Google Shape;828;p74"/>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9" name="Google Shape;829;p74"/>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0" name="Google Shape;830;p74"/>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1" name="Google Shape;831;p74"/>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2" name="Google Shape;832;p74"/>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833"/>
        <p:cNvGrpSpPr/>
        <p:nvPr/>
      </p:nvGrpSpPr>
      <p:grpSpPr>
        <a:xfrm>
          <a:off x="0" y="0"/>
          <a:ext cx="0" cy="0"/>
          <a:chOff x="0" y="0"/>
          <a:chExt cx="0" cy="0"/>
        </a:xfrm>
      </p:grpSpPr>
      <p:pic>
        <p:nvPicPr>
          <p:cNvPr id="834" name="Google Shape;834;p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35" name="Google Shape;835;p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6" name="Google Shape;836;p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837" name="Google Shape;837;p75"/>
          <p:cNvCxnSpPr>
            <a:stCxn id="838"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838" name="Google Shape;838;p75"/>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839" name="Google Shape;839;p75"/>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840" name="Google Shape;840;p75"/>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841" name="Google Shape;841;p75"/>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842" name="Google Shape;842;p75"/>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843" name="Google Shape;843;p75"/>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844" name="Google Shape;844;p75"/>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845" name="Google Shape;845;p75"/>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6" name="Google Shape;846;p75"/>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7" name="Google Shape;847;p75"/>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8" name="Google Shape;848;p75"/>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9" name="Google Shape;849;p75"/>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0" name="Google Shape;850;p75"/>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1" name="Google Shape;851;p75"/>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852"/>
        <p:cNvGrpSpPr/>
        <p:nvPr/>
      </p:nvGrpSpPr>
      <p:grpSpPr>
        <a:xfrm>
          <a:off x="0" y="0"/>
          <a:ext cx="0" cy="0"/>
          <a:chOff x="0" y="0"/>
          <a:chExt cx="0" cy="0"/>
        </a:xfrm>
      </p:grpSpPr>
      <p:pic>
        <p:nvPicPr>
          <p:cNvPr id="853" name="Google Shape;853;p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54" name="Google Shape;854;p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5" name="Google Shape;855;p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56" name="Google Shape;856;p76"/>
          <p:cNvGrpSpPr/>
          <p:nvPr/>
        </p:nvGrpSpPr>
        <p:grpSpPr>
          <a:xfrm>
            <a:off x="914091" y="752041"/>
            <a:ext cx="7280306" cy="4126450"/>
            <a:chOff x="556442" y="752041"/>
            <a:chExt cx="7280306" cy="4126450"/>
          </a:xfrm>
        </p:grpSpPr>
        <p:cxnSp>
          <p:nvCxnSpPr>
            <p:cNvPr id="857" name="Google Shape;857;p76"/>
            <p:cNvCxnSpPr>
              <a:stCxn id="858" idx="6"/>
              <a:endCxn id="859"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60" name="Google Shape;860;p76"/>
            <p:cNvCxnSpPr>
              <a:stCxn id="858" idx="6"/>
              <a:endCxn id="861"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62" name="Google Shape;862;p76"/>
            <p:cNvCxnSpPr>
              <a:stCxn id="858" idx="6"/>
              <a:endCxn id="863"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64" name="Google Shape;864;p76"/>
            <p:cNvCxnSpPr>
              <a:stCxn id="858" idx="6"/>
              <a:endCxn id="865"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66" name="Google Shape;866;p76"/>
            <p:cNvCxnSpPr>
              <a:stCxn id="858" idx="6"/>
              <a:endCxn id="867"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68" name="Google Shape;868;p76"/>
            <p:cNvCxnSpPr>
              <a:stCxn id="858" idx="6"/>
              <a:endCxn id="869"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70" name="Google Shape;870;p76"/>
            <p:cNvCxnSpPr>
              <a:stCxn id="858" idx="6"/>
              <a:endCxn id="871"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72" name="Google Shape;872;p76"/>
            <p:cNvGrpSpPr/>
            <p:nvPr/>
          </p:nvGrpSpPr>
          <p:grpSpPr>
            <a:xfrm>
              <a:off x="556442" y="1526794"/>
              <a:ext cx="2576946" cy="2576946"/>
              <a:chOff x="941492" y="1686560"/>
              <a:chExt cx="1876213" cy="1876213"/>
            </a:xfrm>
          </p:grpSpPr>
          <p:sp>
            <p:nvSpPr>
              <p:cNvPr id="858" name="Google Shape;858;p76"/>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3" name="Google Shape;873;p76"/>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4" name="Google Shape;874;p76"/>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76"/>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59" name="Google Shape;859;p76"/>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6" name="Google Shape;876;p76"/>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7" name="Google Shape;877;p76"/>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71" name="Google Shape;871;p76"/>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8" name="Google Shape;878;p76"/>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9" name="Google Shape;879;p76"/>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61" name="Google Shape;861;p76"/>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0" name="Google Shape;880;p76"/>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1" name="Google Shape;881;p76"/>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63" name="Google Shape;863;p76"/>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2" name="Google Shape;882;p76"/>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3" name="Google Shape;883;p76"/>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69" name="Google Shape;869;p76"/>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4" name="Google Shape;884;p76"/>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5" name="Google Shape;885;p76"/>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67" name="Google Shape;867;p76"/>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6" name="Google Shape;886;p76"/>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7" name="Google Shape;887;p76"/>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65" name="Google Shape;865;p76"/>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88" name="Google Shape;888;p76"/>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9" name="Google Shape;889;p76"/>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0" name="Google Shape;890;p76"/>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1" name="Google Shape;891;p76"/>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2" name="Google Shape;892;p76"/>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3" name="Google Shape;893;p76"/>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4" name="Google Shape;894;p76"/>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5" name="Google Shape;895;p76"/>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96"/>
        <p:cNvGrpSpPr/>
        <p:nvPr/>
      </p:nvGrpSpPr>
      <p:grpSpPr>
        <a:xfrm>
          <a:off x="0" y="0"/>
          <a:ext cx="0" cy="0"/>
          <a:chOff x="0" y="0"/>
          <a:chExt cx="0" cy="0"/>
        </a:xfrm>
      </p:grpSpPr>
      <p:pic>
        <p:nvPicPr>
          <p:cNvPr id="897" name="Google Shape;897;p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98" name="Google Shape;898;p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9" name="Google Shape;899;p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0" name="Google Shape;900;p77"/>
          <p:cNvGrpSpPr/>
          <p:nvPr/>
        </p:nvGrpSpPr>
        <p:grpSpPr>
          <a:xfrm>
            <a:off x="914091" y="752041"/>
            <a:ext cx="7280306" cy="4126450"/>
            <a:chOff x="556442" y="752041"/>
            <a:chExt cx="7280306" cy="4126450"/>
          </a:xfrm>
        </p:grpSpPr>
        <p:cxnSp>
          <p:nvCxnSpPr>
            <p:cNvPr id="901" name="Google Shape;901;p77"/>
            <p:cNvCxnSpPr>
              <a:stCxn id="902" idx="6"/>
              <a:endCxn id="903"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904" name="Google Shape;904;p77"/>
            <p:cNvCxnSpPr>
              <a:stCxn id="902" idx="6"/>
              <a:endCxn id="905"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906" name="Google Shape;906;p77"/>
            <p:cNvCxnSpPr>
              <a:stCxn id="902" idx="6"/>
              <a:endCxn id="907"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908" name="Google Shape;908;p77"/>
            <p:cNvCxnSpPr>
              <a:stCxn id="902" idx="6"/>
              <a:endCxn id="909"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910" name="Google Shape;910;p77"/>
            <p:cNvCxnSpPr>
              <a:stCxn id="902" idx="6"/>
              <a:endCxn id="911"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912" name="Google Shape;912;p77"/>
            <p:cNvCxnSpPr>
              <a:stCxn id="902" idx="6"/>
              <a:endCxn id="913"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914" name="Google Shape;914;p77"/>
            <p:cNvCxnSpPr>
              <a:stCxn id="902" idx="6"/>
              <a:endCxn id="915"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916" name="Google Shape;916;p77"/>
            <p:cNvGrpSpPr/>
            <p:nvPr/>
          </p:nvGrpSpPr>
          <p:grpSpPr>
            <a:xfrm>
              <a:off x="556442" y="1526794"/>
              <a:ext cx="2576946" cy="2576946"/>
              <a:chOff x="941492" y="1686560"/>
              <a:chExt cx="1876213" cy="1876213"/>
            </a:xfrm>
          </p:grpSpPr>
          <p:sp>
            <p:nvSpPr>
              <p:cNvPr id="902" name="Google Shape;902;p77"/>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17" name="Google Shape;917;p77"/>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918" name="Google Shape;918;p77"/>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919" name="Google Shape;919;p77"/>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903" name="Google Shape;903;p77"/>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20" name="Google Shape;920;p77"/>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921" name="Google Shape;921;p77"/>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915" name="Google Shape;915;p77"/>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22" name="Google Shape;922;p77"/>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923" name="Google Shape;923;p77"/>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905" name="Google Shape;905;p77"/>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24" name="Google Shape;924;p77"/>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925" name="Google Shape;925;p77"/>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907" name="Google Shape;907;p77"/>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26" name="Google Shape;926;p77"/>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927" name="Google Shape;927;p77"/>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913" name="Google Shape;913;p77"/>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28" name="Google Shape;928;p77"/>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929" name="Google Shape;929;p77"/>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911" name="Google Shape;911;p77"/>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30" name="Google Shape;930;p77"/>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931" name="Google Shape;931;p77"/>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909" name="Google Shape;909;p77"/>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932" name="Google Shape;932;p77"/>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3" name="Google Shape;933;p77"/>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34" name="Google Shape;934;p77"/>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35" name="Google Shape;935;p77"/>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36" name="Google Shape;936;p77"/>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37" name="Google Shape;937;p77"/>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38" name="Google Shape;938;p77"/>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39" name="Google Shape;939;p77"/>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940"/>
        <p:cNvGrpSpPr/>
        <p:nvPr/>
      </p:nvGrpSpPr>
      <p:grpSpPr>
        <a:xfrm>
          <a:off x="0" y="0"/>
          <a:ext cx="0" cy="0"/>
          <a:chOff x="0" y="0"/>
          <a:chExt cx="0" cy="0"/>
        </a:xfrm>
      </p:grpSpPr>
      <p:sp>
        <p:nvSpPr>
          <p:cNvPr id="941" name="Google Shape;941;p78"/>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2" name="Google Shape;942;p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3" name="Google Shape;943;p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4" name="Google Shape;944;p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45" name="Google Shape;945;p78"/>
          <p:cNvGrpSpPr/>
          <p:nvPr/>
        </p:nvGrpSpPr>
        <p:grpSpPr>
          <a:xfrm>
            <a:off x="716012" y="759582"/>
            <a:ext cx="3556067" cy="4132337"/>
            <a:chOff x="520700" y="759582"/>
            <a:chExt cx="3556067" cy="4132337"/>
          </a:xfrm>
        </p:grpSpPr>
        <p:cxnSp>
          <p:nvCxnSpPr>
            <p:cNvPr id="946" name="Google Shape;946;p78"/>
            <p:cNvCxnSpPr>
              <a:stCxn id="947" idx="6"/>
              <a:endCxn id="948"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49" name="Google Shape;949;p78"/>
            <p:cNvCxnSpPr>
              <a:stCxn id="947" idx="6"/>
              <a:endCxn id="950"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51" name="Google Shape;951;p78"/>
            <p:cNvCxnSpPr>
              <a:stCxn id="947" idx="6"/>
              <a:endCxn id="952"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53" name="Google Shape;953;p78"/>
            <p:cNvCxnSpPr>
              <a:stCxn id="947" idx="6"/>
              <a:endCxn id="954"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55" name="Google Shape;955;p78"/>
            <p:cNvCxnSpPr>
              <a:stCxn id="947" idx="6"/>
              <a:endCxn id="956"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57" name="Google Shape;957;p78"/>
            <p:cNvCxnSpPr>
              <a:stCxn id="947" idx="6"/>
              <a:endCxn id="958"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59" name="Google Shape;959;p78"/>
            <p:cNvCxnSpPr>
              <a:endCxn id="96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47" name="Google Shape;947;p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1" name="Google Shape;961;p78"/>
            <p:cNvGrpSpPr/>
            <p:nvPr/>
          </p:nvGrpSpPr>
          <p:grpSpPr>
            <a:xfrm>
              <a:off x="3420306" y="759582"/>
              <a:ext cx="656461" cy="4132337"/>
              <a:chOff x="3522182" y="752447"/>
              <a:chExt cx="656468" cy="4132036"/>
            </a:xfrm>
          </p:grpSpPr>
          <p:grpSp>
            <p:nvGrpSpPr>
              <p:cNvPr id="962" name="Google Shape;962;p78"/>
              <p:cNvGrpSpPr/>
              <p:nvPr/>
            </p:nvGrpSpPr>
            <p:grpSpPr>
              <a:xfrm>
                <a:off x="3522182" y="752447"/>
                <a:ext cx="656468" cy="419144"/>
                <a:chOff x="3522182" y="782927"/>
                <a:chExt cx="656468" cy="419144"/>
              </a:xfrm>
            </p:grpSpPr>
            <p:sp>
              <p:nvSpPr>
                <p:cNvPr id="948" name="Google Shape;948;p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78"/>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64" name="Google Shape;964;p78"/>
              <p:cNvGrpSpPr/>
              <p:nvPr/>
            </p:nvGrpSpPr>
            <p:grpSpPr>
              <a:xfrm>
                <a:off x="3522182" y="1371527"/>
                <a:ext cx="656467" cy="419144"/>
                <a:chOff x="3522182" y="1395657"/>
                <a:chExt cx="656467" cy="419144"/>
              </a:xfrm>
            </p:grpSpPr>
            <p:sp>
              <p:nvSpPr>
                <p:cNvPr id="950" name="Google Shape;950;p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5" name="Google Shape;965;p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66" name="Google Shape;966;p78"/>
              <p:cNvGrpSpPr/>
              <p:nvPr/>
            </p:nvGrpSpPr>
            <p:grpSpPr>
              <a:xfrm>
                <a:off x="3522182" y="3228607"/>
                <a:ext cx="656467" cy="417878"/>
                <a:chOff x="3522182" y="3233686"/>
                <a:chExt cx="656467" cy="417878"/>
              </a:xfrm>
            </p:grpSpPr>
            <p:sp>
              <p:nvSpPr>
                <p:cNvPr id="958" name="Google Shape;958;p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7" name="Google Shape;967;p78"/>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68" name="Google Shape;968;p78"/>
              <p:cNvGrpSpPr/>
              <p:nvPr/>
            </p:nvGrpSpPr>
            <p:grpSpPr>
              <a:xfrm>
                <a:off x="3522182" y="3846259"/>
                <a:ext cx="656467" cy="419144"/>
                <a:chOff x="3522182" y="3844987"/>
                <a:chExt cx="656467" cy="419144"/>
              </a:xfrm>
            </p:grpSpPr>
            <p:sp>
              <p:nvSpPr>
                <p:cNvPr id="956" name="Google Shape;956;p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9" name="Google Shape;969;p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70" name="Google Shape;970;p78"/>
              <p:cNvGrpSpPr/>
              <p:nvPr/>
            </p:nvGrpSpPr>
            <p:grpSpPr>
              <a:xfrm>
                <a:off x="3522182" y="1990447"/>
                <a:ext cx="656467" cy="417878"/>
                <a:chOff x="3522182" y="2008227"/>
                <a:chExt cx="656467" cy="417878"/>
              </a:xfrm>
            </p:grpSpPr>
            <p:sp>
              <p:nvSpPr>
                <p:cNvPr id="952" name="Google Shape;952;p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1" name="Google Shape;971;p78"/>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72" name="Google Shape;972;p78"/>
              <p:cNvGrpSpPr/>
              <p:nvPr/>
            </p:nvGrpSpPr>
            <p:grpSpPr>
              <a:xfrm>
                <a:off x="3522182" y="2609527"/>
                <a:ext cx="656467" cy="417878"/>
                <a:chOff x="3522182" y="2620957"/>
                <a:chExt cx="656467" cy="417878"/>
              </a:xfrm>
            </p:grpSpPr>
            <p:sp>
              <p:nvSpPr>
                <p:cNvPr id="960" name="Google Shape;960;p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3" name="Google Shape;973;p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74" name="Google Shape;974;p78"/>
              <p:cNvGrpSpPr/>
              <p:nvPr/>
            </p:nvGrpSpPr>
            <p:grpSpPr>
              <a:xfrm>
                <a:off x="3522182" y="4465339"/>
                <a:ext cx="656467" cy="419144"/>
                <a:chOff x="3522182" y="4457719"/>
                <a:chExt cx="656467" cy="419144"/>
              </a:xfrm>
            </p:grpSpPr>
            <p:sp>
              <p:nvSpPr>
                <p:cNvPr id="954" name="Google Shape;954;p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5" name="Google Shape;975;p78"/>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76" name="Google Shape;976;p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7" name="Google Shape;977;p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8" name="Google Shape;978;p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9" name="Google Shape;979;p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0" name="Google Shape;980;p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1" name="Google Shape;981;p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2" name="Google Shape;982;p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3" name="Google Shape;983;p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84"/>
        <p:cNvGrpSpPr/>
        <p:nvPr/>
      </p:nvGrpSpPr>
      <p:grpSpPr>
        <a:xfrm>
          <a:off x="0" y="0"/>
          <a:ext cx="0" cy="0"/>
          <a:chOff x="0" y="0"/>
          <a:chExt cx="0" cy="0"/>
        </a:xfrm>
      </p:grpSpPr>
      <p:sp>
        <p:nvSpPr>
          <p:cNvPr id="985" name="Google Shape;985;p79"/>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86" name="Google Shape;986;p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87" name="Google Shape;987;p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8" name="Google Shape;988;p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89" name="Google Shape;989;p79"/>
          <p:cNvGrpSpPr/>
          <p:nvPr/>
        </p:nvGrpSpPr>
        <p:grpSpPr>
          <a:xfrm>
            <a:off x="716012" y="759582"/>
            <a:ext cx="3556067" cy="4132337"/>
            <a:chOff x="520700" y="759582"/>
            <a:chExt cx="3556067" cy="4132337"/>
          </a:xfrm>
        </p:grpSpPr>
        <p:cxnSp>
          <p:nvCxnSpPr>
            <p:cNvPr id="990" name="Google Shape;990;p79"/>
            <p:cNvCxnSpPr>
              <a:stCxn id="991" idx="6"/>
              <a:endCxn id="992"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93" name="Google Shape;993;p79"/>
            <p:cNvCxnSpPr>
              <a:stCxn id="991" idx="6"/>
              <a:endCxn id="994"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95" name="Google Shape;995;p79"/>
            <p:cNvCxnSpPr>
              <a:stCxn id="991" idx="6"/>
              <a:endCxn id="996"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97" name="Google Shape;997;p79"/>
            <p:cNvCxnSpPr>
              <a:stCxn id="991" idx="6"/>
              <a:endCxn id="998"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99" name="Google Shape;999;p79"/>
            <p:cNvCxnSpPr>
              <a:stCxn id="991" idx="6"/>
              <a:endCxn id="1000"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1001" name="Google Shape;1001;p79"/>
            <p:cNvCxnSpPr>
              <a:stCxn id="991" idx="6"/>
              <a:endCxn id="1002"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1003" name="Google Shape;1003;p79"/>
            <p:cNvCxnSpPr>
              <a:endCxn id="10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91" name="Google Shape;991;p79"/>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1005" name="Google Shape;1005;p79"/>
            <p:cNvGrpSpPr/>
            <p:nvPr/>
          </p:nvGrpSpPr>
          <p:grpSpPr>
            <a:xfrm>
              <a:off x="3420306" y="759582"/>
              <a:ext cx="656461" cy="4132337"/>
              <a:chOff x="3522182" y="752447"/>
              <a:chExt cx="656468" cy="4132036"/>
            </a:xfrm>
          </p:grpSpPr>
          <p:grpSp>
            <p:nvGrpSpPr>
              <p:cNvPr id="1006" name="Google Shape;1006;p79"/>
              <p:cNvGrpSpPr/>
              <p:nvPr/>
            </p:nvGrpSpPr>
            <p:grpSpPr>
              <a:xfrm>
                <a:off x="3522182" y="752447"/>
                <a:ext cx="656468" cy="419144"/>
                <a:chOff x="3522182" y="782927"/>
                <a:chExt cx="656468" cy="419144"/>
              </a:xfrm>
            </p:grpSpPr>
            <p:sp>
              <p:nvSpPr>
                <p:cNvPr id="992" name="Google Shape;992;p79"/>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79"/>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1008" name="Google Shape;1008;p79"/>
              <p:cNvGrpSpPr/>
              <p:nvPr/>
            </p:nvGrpSpPr>
            <p:grpSpPr>
              <a:xfrm>
                <a:off x="3522182" y="1371527"/>
                <a:ext cx="656467" cy="419144"/>
                <a:chOff x="3522182" y="1395657"/>
                <a:chExt cx="656467" cy="419144"/>
              </a:xfrm>
            </p:grpSpPr>
            <p:sp>
              <p:nvSpPr>
                <p:cNvPr id="994" name="Google Shape;994;p79"/>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79"/>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1010" name="Google Shape;1010;p79"/>
              <p:cNvGrpSpPr/>
              <p:nvPr/>
            </p:nvGrpSpPr>
            <p:grpSpPr>
              <a:xfrm>
                <a:off x="3522182" y="3228607"/>
                <a:ext cx="656467" cy="417878"/>
                <a:chOff x="3522182" y="3233686"/>
                <a:chExt cx="656467" cy="417878"/>
              </a:xfrm>
            </p:grpSpPr>
            <p:sp>
              <p:nvSpPr>
                <p:cNvPr id="1002" name="Google Shape;1002;p79"/>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79"/>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12" name="Google Shape;1012;p79"/>
              <p:cNvGrpSpPr/>
              <p:nvPr/>
            </p:nvGrpSpPr>
            <p:grpSpPr>
              <a:xfrm>
                <a:off x="3522182" y="3846259"/>
                <a:ext cx="656467" cy="419144"/>
                <a:chOff x="3522182" y="3844987"/>
                <a:chExt cx="656467" cy="419144"/>
              </a:xfrm>
            </p:grpSpPr>
            <p:sp>
              <p:nvSpPr>
                <p:cNvPr id="1000" name="Google Shape;1000;p79"/>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79"/>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14" name="Google Shape;1014;p79"/>
              <p:cNvGrpSpPr/>
              <p:nvPr/>
            </p:nvGrpSpPr>
            <p:grpSpPr>
              <a:xfrm>
                <a:off x="3522182" y="1990447"/>
                <a:ext cx="656467" cy="417878"/>
                <a:chOff x="3522182" y="2008227"/>
                <a:chExt cx="656467" cy="417878"/>
              </a:xfrm>
            </p:grpSpPr>
            <p:sp>
              <p:nvSpPr>
                <p:cNvPr id="996" name="Google Shape;996;p79"/>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79"/>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16" name="Google Shape;1016;p79"/>
              <p:cNvGrpSpPr/>
              <p:nvPr/>
            </p:nvGrpSpPr>
            <p:grpSpPr>
              <a:xfrm>
                <a:off x="3522182" y="2609527"/>
                <a:ext cx="656467" cy="417878"/>
                <a:chOff x="3522182" y="2620957"/>
                <a:chExt cx="656467" cy="417878"/>
              </a:xfrm>
            </p:grpSpPr>
            <p:sp>
              <p:nvSpPr>
                <p:cNvPr id="1004" name="Google Shape;1004;p79"/>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79"/>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18" name="Google Shape;1018;p79"/>
              <p:cNvGrpSpPr/>
              <p:nvPr/>
            </p:nvGrpSpPr>
            <p:grpSpPr>
              <a:xfrm>
                <a:off x="3522182" y="4465339"/>
                <a:ext cx="656467" cy="419144"/>
                <a:chOff x="3522182" y="4457719"/>
                <a:chExt cx="656467" cy="419144"/>
              </a:xfrm>
            </p:grpSpPr>
            <p:sp>
              <p:nvSpPr>
                <p:cNvPr id="998" name="Google Shape;998;p79"/>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79"/>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20" name="Google Shape;1020;p79"/>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79"/>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79"/>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79"/>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79"/>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79"/>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79"/>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79"/>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1028"/>
        <p:cNvGrpSpPr/>
        <p:nvPr/>
      </p:nvGrpSpPr>
      <p:grpSpPr>
        <a:xfrm>
          <a:off x="0" y="0"/>
          <a:ext cx="0" cy="0"/>
          <a:chOff x="0" y="0"/>
          <a:chExt cx="0" cy="0"/>
        </a:xfrm>
      </p:grpSpPr>
      <p:sp>
        <p:nvSpPr>
          <p:cNvPr id="1029" name="Google Shape;1029;p80"/>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030" name="Google Shape;1030;p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1" name="Google Shape;1031;p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2" name="Google Shape;1032;p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3" name="Google Shape;1033;p80"/>
          <p:cNvGrpSpPr/>
          <p:nvPr/>
        </p:nvGrpSpPr>
        <p:grpSpPr>
          <a:xfrm>
            <a:off x="716012" y="759582"/>
            <a:ext cx="3556067" cy="4132337"/>
            <a:chOff x="520700" y="759582"/>
            <a:chExt cx="3556067" cy="4132337"/>
          </a:xfrm>
        </p:grpSpPr>
        <p:cxnSp>
          <p:nvCxnSpPr>
            <p:cNvPr id="1034" name="Google Shape;1034;p80"/>
            <p:cNvCxnSpPr>
              <a:stCxn id="1035" idx="6"/>
              <a:endCxn id="1036"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1037" name="Google Shape;1037;p80"/>
            <p:cNvCxnSpPr>
              <a:stCxn id="1035" idx="6"/>
              <a:endCxn id="1038"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1039" name="Google Shape;1039;p80"/>
            <p:cNvCxnSpPr>
              <a:stCxn id="1035" idx="6"/>
              <a:endCxn id="1040"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1041" name="Google Shape;1041;p80"/>
            <p:cNvCxnSpPr>
              <a:stCxn id="1035" idx="6"/>
              <a:endCxn id="1042"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1043" name="Google Shape;1043;p80"/>
            <p:cNvCxnSpPr>
              <a:stCxn id="1035" idx="6"/>
              <a:endCxn id="1044"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1045" name="Google Shape;1045;p80"/>
            <p:cNvCxnSpPr>
              <a:stCxn id="1035" idx="6"/>
              <a:endCxn id="1046"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1047" name="Google Shape;1047;p80"/>
            <p:cNvCxnSpPr>
              <a:endCxn id="10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1035" name="Google Shape;1035;p80"/>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1049" name="Google Shape;1049;p80"/>
            <p:cNvGrpSpPr/>
            <p:nvPr/>
          </p:nvGrpSpPr>
          <p:grpSpPr>
            <a:xfrm>
              <a:off x="3420306" y="759582"/>
              <a:ext cx="656461" cy="4132337"/>
              <a:chOff x="3522182" y="752447"/>
              <a:chExt cx="656468" cy="4132036"/>
            </a:xfrm>
          </p:grpSpPr>
          <p:grpSp>
            <p:nvGrpSpPr>
              <p:cNvPr id="1050" name="Google Shape;1050;p80"/>
              <p:cNvGrpSpPr/>
              <p:nvPr/>
            </p:nvGrpSpPr>
            <p:grpSpPr>
              <a:xfrm>
                <a:off x="3522182" y="752447"/>
                <a:ext cx="656468" cy="419144"/>
                <a:chOff x="3522182" y="782927"/>
                <a:chExt cx="656468" cy="419144"/>
              </a:xfrm>
            </p:grpSpPr>
            <p:sp>
              <p:nvSpPr>
                <p:cNvPr id="1036" name="Google Shape;1036;p80"/>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1" name="Google Shape;1051;p80"/>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1052" name="Google Shape;1052;p80"/>
              <p:cNvGrpSpPr/>
              <p:nvPr/>
            </p:nvGrpSpPr>
            <p:grpSpPr>
              <a:xfrm>
                <a:off x="3522182" y="1371527"/>
                <a:ext cx="656467" cy="419144"/>
                <a:chOff x="3522182" y="1395657"/>
                <a:chExt cx="656467" cy="419144"/>
              </a:xfrm>
            </p:grpSpPr>
            <p:sp>
              <p:nvSpPr>
                <p:cNvPr id="1038" name="Google Shape;1038;p80"/>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80"/>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1054" name="Google Shape;1054;p80"/>
              <p:cNvGrpSpPr/>
              <p:nvPr/>
            </p:nvGrpSpPr>
            <p:grpSpPr>
              <a:xfrm>
                <a:off x="3522182" y="3228607"/>
                <a:ext cx="656467" cy="417878"/>
                <a:chOff x="3522182" y="3233686"/>
                <a:chExt cx="656467" cy="417878"/>
              </a:xfrm>
            </p:grpSpPr>
            <p:sp>
              <p:nvSpPr>
                <p:cNvPr id="1046" name="Google Shape;1046;p80"/>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80"/>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56" name="Google Shape;1056;p80"/>
              <p:cNvGrpSpPr/>
              <p:nvPr/>
            </p:nvGrpSpPr>
            <p:grpSpPr>
              <a:xfrm>
                <a:off x="3522182" y="3846259"/>
                <a:ext cx="656467" cy="419144"/>
                <a:chOff x="3522182" y="3844987"/>
                <a:chExt cx="656467" cy="419144"/>
              </a:xfrm>
            </p:grpSpPr>
            <p:sp>
              <p:nvSpPr>
                <p:cNvPr id="1044" name="Google Shape;1044;p80"/>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80"/>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58" name="Google Shape;1058;p80"/>
              <p:cNvGrpSpPr/>
              <p:nvPr/>
            </p:nvGrpSpPr>
            <p:grpSpPr>
              <a:xfrm>
                <a:off x="3522182" y="1990447"/>
                <a:ext cx="656467" cy="417878"/>
                <a:chOff x="3522182" y="2008227"/>
                <a:chExt cx="656467" cy="417878"/>
              </a:xfrm>
            </p:grpSpPr>
            <p:sp>
              <p:nvSpPr>
                <p:cNvPr id="1040" name="Google Shape;1040;p80"/>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80"/>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60" name="Google Shape;1060;p80"/>
              <p:cNvGrpSpPr/>
              <p:nvPr/>
            </p:nvGrpSpPr>
            <p:grpSpPr>
              <a:xfrm>
                <a:off x="3522182" y="2609527"/>
                <a:ext cx="656467" cy="417878"/>
                <a:chOff x="3522182" y="2620957"/>
                <a:chExt cx="656467" cy="417878"/>
              </a:xfrm>
            </p:grpSpPr>
            <p:sp>
              <p:nvSpPr>
                <p:cNvPr id="1048" name="Google Shape;1048;p80"/>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80"/>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62" name="Google Shape;1062;p80"/>
              <p:cNvGrpSpPr/>
              <p:nvPr/>
            </p:nvGrpSpPr>
            <p:grpSpPr>
              <a:xfrm>
                <a:off x="3522182" y="4465339"/>
                <a:ext cx="656467" cy="419144"/>
                <a:chOff x="3522182" y="4457719"/>
                <a:chExt cx="656467" cy="419144"/>
              </a:xfrm>
            </p:grpSpPr>
            <p:sp>
              <p:nvSpPr>
                <p:cNvPr id="1042" name="Google Shape;1042;p80"/>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80"/>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64" name="Google Shape;1064;p80"/>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80"/>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80"/>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80"/>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80"/>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80"/>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80"/>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80"/>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72"/>
        <p:cNvGrpSpPr/>
        <p:nvPr/>
      </p:nvGrpSpPr>
      <p:grpSpPr>
        <a:xfrm>
          <a:off x="0" y="0"/>
          <a:ext cx="0" cy="0"/>
          <a:chOff x="0" y="0"/>
          <a:chExt cx="0" cy="0"/>
        </a:xfrm>
      </p:grpSpPr>
      <p:pic>
        <p:nvPicPr>
          <p:cNvPr id="1073" name="Google Shape;1073;p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81"/>
          <p:cNvGrpSpPr/>
          <p:nvPr/>
        </p:nvGrpSpPr>
        <p:grpSpPr>
          <a:xfrm>
            <a:off x="1060707" y="857568"/>
            <a:ext cx="3060700" cy="3921125"/>
            <a:chOff x="520700" y="865188"/>
            <a:chExt cx="3060700" cy="3921125"/>
          </a:xfrm>
        </p:grpSpPr>
        <p:cxnSp>
          <p:nvCxnSpPr>
            <p:cNvPr id="1077" name="Google Shape;1077;p81"/>
            <p:cNvCxnSpPr>
              <a:stCxn id="1078" idx="6"/>
              <a:endCxn id="1079"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80" name="Google Shape;1080;p81"/>
            <p:cNvCxnSpPr>
              <a:stCxn id="1078" idx="6"/>
              <a:endCxn id="1081"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82" name="Google Shape;1082;p81"/>
            <p:cNvCxnSpPr>
              <a:stCxn id="1078" idx="6"/>
              <a:endCxn id="1083"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84" name="Google Shape;1084;p81"/>
            <p:cNvCxnSpPr>
              <a:stCxn id="1078" idx="6"/>
              <a:endCxn id="1085"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86" name="Google Shape;1086;p81"/>
            <p:cNvCxnSpPr>
              <a:stCxn id="1078" idx="6"/>
              <a:endCxn id="1087"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88" name="Google Shape;1088;p81"/>
            <p:cNvCxnSpPr>
              <a:stCxn id="1078" idx="6"/>
              <a:endCxn id="1089"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90" name="Google Shape;1090;p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81"/>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81"/>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81"/>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81"/>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81"/>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100"/>
        <p:cNvGrpSpPr/>
        <p:nvPr/>
      </p:nvGrpSpPr>
      <p:grpSpPr>
        <a:xfrm>
          <a:off x="0" y="0"/>
          <a:ext cx="0" cy="0"/>
          <a:chOff x="0" y="0"/>
          <a:chExt cx="0" cy="0"/>
        </a:xfrm>
      </p:grpSpPr>
      <p:pic>
        <p:nvPicPr>
          <p:cNvPr id="1101" name="Google Shape;1101;p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82"/>
          <p:cNvGrpSpPr/>
          <p:nvPr/>
        </p:nvGrpSpPr>
        <p:grpSpPr>
          <a:xfrm>
            <a:off x="1060707" y="857568"/>
            <a:ext cx="3060700" cy="3921125"/>
            <a:chOff x="520700" y="865188"/>
            <a:chExt cx="3060700" cy="3921125"/>
          </a:xfrm>
        </p:grpSpPr>
        <p:cxnSp>
          <p:nvCxnSpPr>
            <p:cNvPr id="1105" name="Google Shape;1105;p82"/>
            <p:cNvCxnSpPr>
              <a:stCxn id="1106" idx="6"/>
              <a:endCxn id="1107"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108" name="Google Shape;1108;p82"/>
            <p:cNvCxnSpPr>
              <a:stCxn id="1106" idx="6"/>
              <a:endCxn id="1109"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110" name="Google Shape;1110;p82"/>
            <p:cNvCxnSpPr>
              <a:stCxn id="1106" idx="6"/>
              <a:endCxn id="1111"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112" name="Google Shape;1112;p82"/>
            <p:cNvCxnSpPr>
              <a:stCxn id="1106" idx="6"/>
              <a:endCxn id="1113"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114" name="Google Shape;1114;p82"/>
            <p:cNvCxnSpPr>
              <a:stCxn id="1106" idx="6"/>
              <a:endCxn id="1115"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116" name="Google Shape;1116;p82"/>
            <p:cNvCxnSpPr>
              <a:stCxn id="1106" idx="6"/>
              <a:endCxn id="1117"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118" name="Google Shape;1118;p82"/>
            <p:cNvCxnSpPr>
              <a:endCxn id="11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106" name="Google Shape;1106;p82"/>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107" name="Google Shape;1107;p82"/>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09" name="Google Shape;1109;p82"/>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17" name="Google Shape;1117;p82"/>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15" name="Google Shape;1115;p82"/>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11" name="Google Shape;1111;p82"/>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19" name="Google Shape;1119;p82"/>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13" name="Google Shape;1113;p82"/>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120" name="Google Shape;1120;p82"/>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82"/>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82"/>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3" name="Google Shape;1123;p82"/>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4" name="Google Shape;1124;p82"/>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5" name="Google Shape;1125;p82"/>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82"/>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82"/>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128"/>
        <p:cNvGrpSpPr/>
        <p:nvPr/>
      </p:nvGrpSpPr>
      <p:grpSpPr>
        <a:xfrm>
          <a:off x="0" y="0"/>
          <a:ext cx="0" cy="0"/>
          <a:chOff x="0" y="0"/>
          <a:chExt cx="0" cy="0"/>
        </a:xfrm>
      </p:grpSpPr>
      <p:pic>
        <p:nvPicPr>
          <p:cNvPr id="1129" name="Google Shape;1129;p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0" name="Google Shape;1130;p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2" name="Google Shape;1132;p83"/>
          <p:cNvGrpSpPr/>
          <p:nvPr/>
        </p:nvGrpSpPr>
        <p:grpSpPr>
          <a:xfrm>
            <a:off x="1060707" y="857568"/>
            <a:ext cx="3060700" cy="3921125"/>
            <a:chOff x="520700" y="865188"/>
            <a:chExt cx="3060700" cy="3921125"/>
          </a:xfrm>
        </p:grpSpPr>
        <p:cxnSp>
          <p:nvCxnSpPr>
            <p:cNvPr id="1133" name="Google Shape;1133;p83"/>
            <p:cNvCxnSpPr>
              <a:stCxn id="1134" idx="6"/>
              <a:endCxn id="1135"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136" name="Google Shape;1136;p83"/>
            <p:cNvCxnSpPr>
              <a:stCxn id="1134" idx="6"/>
              <a:endCxn id="1137"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138" name="Google Shape;1138;p83"/>
            <p:cNvCxnSpPr>
              <a:stCxn id="1134" idx="6"/>
              <a:endCxn id="1139"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140" name="Google Shape;1140;p83"/>
            <p:cNvCxnSpPr>
              <a:stCxn id="1134" idx="6"/>
              <a:endCxn id="1141"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142" name="Google Shape;1142;p83"/>
            <p:cNvCxnSpPr>
              <a:stCxn id="1134" idx="6"/>
              <a:endCxn id="1143"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144" name="Google Shape;1144;p83"/>
            <p:cNvCxnSpPr>
              <a:stCxn id="1134" idx="6"/>
              <a:endCxn id="1145"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146" name="Google Shape;1146;p83"/>
            <p:cNvCxnSpPr>
              <a:endCxn id="11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134" name="Google Shape;1134;p83"/>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135" name="Google Shape;1135;p83"/>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37" name="Google Shape;1137;p83"/>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45" name="Google Shape;1145;p83"/>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43" name="Google Shape;1143;p83"/>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39" name="Google Shape;1139;p83"/>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47" name="Google Shape;1147;p83"/>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41" name="Google Shape;1141;p83"/>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148" name="Google Shape;1148;p83"/>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9" name="Google Shape;1149;p83"/>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0" name="Google Shape;1150;p83"/>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1" name="Google Shape;1151;p83"/>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2" name="Google Shape;1152;p83"/>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83"/>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83"/>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83"/>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56"/>
        <p:cNvGrpSpPr/>
        <p:nvPr/>
      </p:nvGrpSpPr>
      <p:grpSpPr>
        <a:xfrm>
          <a:off x="0" y="0"/>
          <a:ext cx="0" cy="0"/>
          <a:chOff x="0" y="0"/>
          <a:chExt cx="0" cy="0"/>
        </a:xfrm>
      </p:grpSpPr>
      <p:pic>
        <p:nvPicPr>
          <p:cNvPr id="1157" name="Google Shape;1157;p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58" name="Google Shape;1158;p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9" name="Google Shape;1159;p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60" name="Google Shape;1160;p84"/>
          <p:cNvGrpSpPr/>
          <p:nvPr/>
        </p:nvGrpSpPr>
        <p:grpSpPr>
          <a:xfrm>
            <a:off x="1941529" y="1105301"/>
            <a:ext cx="5260942" cy="3388546"/>
            <a:chOff x="1941529" y="1120931"/>
            <a:chExt cx="5260942" cy="3388546"/>
          </a:xfrm>
        </p:grpSpPr>
        <p:sp>
          <p:nvSpPr>
            <p:cNvPr id="1161" name="Google Shape;1161;p84"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84"/>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63" name="Google Shape;1163;p84"/>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64" name="Google Shape;1164;p84"/>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65" name="Google Shape;1165;p84"/>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66" name="Google Shape;1166;p84"/>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67" name="Google Shape;1167;p84"/>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68" name="Google Shape;1168;p84"/>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69" name="Google Shape;1169;p84"/>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70" name="Google Shape;1170;p84"/>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1" name="Google Shape;1171;p84"/>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2" name="Google Shape;1172;p84"/>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3" name="Google Shape;1173;p84"/>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4" name="Google Shape;1174;p84"/>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5" name="Google Shape;1175;p84"/>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6" name="Google Shape;1176;p84"/>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7" name="Google Shape;1177;p84"/>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8" name="Google Shape;1178;p84"/>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79"/>
        <p:cNvGrpSpPr/>
        <p:nvPr/>
      </p:nvGrpSpPr>
      <p:grpSpPr>
        <a:xfrm>
          <a:off x="0" y="0"/>
          <a:ext cx="0" cy="0"/>
          <a:chOff x="0" y="0"/>
          <a:chExt cx="0" cy="0"/>
        </a:xfrm>
      </p:grpSpPr>
      <p:pic>
        <p:nvPicPr>
          <p:cNvPr id="1180" name="Google Shape;1180;p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81" name="Google Shape;1181;p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2" name="Google Shape;1182;p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83" name="Google Shape;1183;p85"/>
          <p:cNvGrpSpPr/>
          <p:nvPr/>
        </p:nvGrpSpPr>
        <p:grpSpPr>
          <a:xfrm>
            <a:off x="1761518" y="3131028"/>
            <a:ext cx="5620964" cy="646462"/>
            <a:chOff x="881517" y="3131028"/>
            <a:chExt cx="5620964" cy="646462"/>
          </a:xfrm>
        </p:grpSpPr>
        <p:grpSp>
          <p:nvGrpSpPr>
            <p:cNvPr id="1184" name="Google Shape;1184;p85"/>
            <p:cNvGrpSpPr/>
            <p:nvPr/>
          </p:nvGrpSpPr>
          <p:grpSpPr>
            <a:xfrm>
              <a:off x="881517" y="3131028"/>
              <a:ext cx="397892" cy="646462"/>
              <a:chOff x="1400864" y="1624076"/>
              <a:chExt cx="560368" cy="910439"/>
            </a:xfrm>
          </p:grpSpPr>
          <p:grpSp>
            <p:nvGrpSpPr>
              <p:cNvPr id="1185" name="Google Shape;1185;p85"/>
              <p:cNvGrpSpPr/>
              <p:nvPr/>
            </p:nvGrpSpPr>
            <p:grpSpPr>
              <a:xfrm>
                <a:off x="1400864" y="1624076"/>
                <a:ext cx="560368" cy="825149"/>
                <a:chOff x="1342876" y="1647676"/>
                <a:chExt cx="560368" cy="825149"/>
              </a:xfrm>
            </p:grpSpPr>
            <p:sp>
              <p:nvSpPr>
                <p:cNvPr id="1186" name="Google Shape;1186;p85"/>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7" name="Google Shape;1187;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8" name="Google Shape;1188;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9" name="Google Shape;1189;p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0" name="Google Shape;1190;p85"/>
            <p:cNvGrpSpPr/>
            <p:nvPr/>
          </p:nvGrpSpPr>
          <p:grpSpPr>
            <a:xfrm>
              <a:off x="2622541" y="3131028"/>
              <a:ext cx="397892" cy="646462"/>
              <a:chOff x="1400864" y="1624076"/>
              <a:chExt cx="560368" cy="910439"/>
            </a:xfrm>
          </p:grpSpPr>
          <p:grpSp>
            <p:nvGrpSpPr>
              <p:cNvPr id="1191" name="Google Shape;1191;p85"/>
              <p:cNvGrpSpPr/>
              <p:nvPr/>
            </p:nvGrpSpPr>
            <p:grpSpPr>
              <a:xfrm>
                <a:off x="1400864" y="1624076"/>
                <a:ext cx="560368" cy="825149"/>
                <a:chOff x="1342876" y="1647676"/>
                <a:chExt cx="560368" cy="825149"/>
              </a:xfrm>
            </p:grpSpPr>
            <p:sp>
              <p:nvSpPr>
                <p:cNvPr id="1192" name="Google Shape;1192;p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3" name="Google Shape;1193;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4" name="Google Shape;1194;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5" name="Google Shape;1195;p85"/>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6" name="Google Shape;1196;p85"/>
            <p:cNvGrpSpPr/>
            <p:nvPr/>
          </p:nvGrpSpPr>
          <p:grpSpPr>
            <a:xfrm>
              <a:off x="4363565" y="3131028"/>
              <a:ext cx="397892" cy="646462"/>
              <a:chOff x="1400864" y="1624076"/>
              <a:chExt cx="560368" cy="910439"/>
            </a:xfrm>
          </p:grpSpPr>
          <p:grpSp>
            <p:nvGrpSpPr>
              <p:cNvPr id="1197" name="Google Shape;1197;p85"/>
              <p:cNvGrpSpPr/>
              <p:nvPr/>
            </p:nvGrpSpPr>
            <p:grpSpPr>
              <a:xfrm>
                <a:off x="1400864" y="1624076"/>
                <a:ext cx="560368" cy="825149"/>
                <a:chOff x="1342876" y="1647676"/>
                <a:chExt cx="560368" cy="825149"/>
              </a:xfrm>
            </p:grpSpPr>
            <p:sp>
              <p:nvSpPr>
                <p:cNvPr id="1198" name="Google Shape;1198;p85"/>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9" name="Google Shape;1199;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0" name="Google Shape;1200;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1" name="Google Shape;1201;p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2" name="Google Shape;1202;p85"/>
            <p:cNvGrpSpPr/>
            <p:nvPr/>
          </p:nvGrpSpPr>
          <p:grpSpPr>
            <a:xfrm>
              <a:off x="6104589" y="3131028"/>
              <a:ext cx="397892" cy="646462"/>
              <a:chOff x="1400864" y="1624076"/>
              <a:chExt cx="560368" cy="910439"/>
            </a:xfrm>
          </p:grpSpPr>
          <p:grpSp>
            <p:nvGrpSpPr>
              <p:cNvPr id="1203" name="Google Shape;1203;p85"/>
              <p:cNvGrpSpPr/>
              <p:nvPr/>
            </p:nvGrpSpPr>
            <p:grpSpPr>
              <a:xfrm>
                <a:off x="1400864" y="1624076"/>
                <a:ext cx="560368" cy="825149"/>
                <a:chOff x="1342876" y="1647676"/>
                <a:chExt cx="560368" cy="825149"/>
              </a:xfrm>
            </p:grpSpPr>
            <p:sp>
              <p:nvSpPr>
                <p:cNvPr id="1204" name="Google Shape;1204;p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5" name="Google Shape;1205;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6" name="Google Shape;1206;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7" name="Google Shape;1207;p85"/>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08" name="Google Shape;1208;p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9" name="Google Shape;1209;p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10" name="Google Shape;1210;p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11" name="Google Shape;1211;p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12" name="Google Shape;1212;p85"/>
          <p:cNvGrpSpPr/>
          <p:nvPr/>
        </p:nvGrpSpPr>
        <p:grpSpPr>
          <a:xfrm>
            <a:off x="881517" y="1424144"/>
            <a:ext cx="7361989" cy="646462"/>
            <a:chOff x="881517" y="2219381"/>
            <a:chExt cx="7361989" cy="646462"/>
          </a:xfrm>
        </p:grpSpPr>
        <p:grpSp>
          <p:nvGrpSpPr>
            <p:cNvPr id="1213" name="Google Shape;1213;p85"/>
            <p:cNvGrpSpPr/>
            <p:nvPr/>
          </p:nvGrpSpPr>
          <p:grpSpPr>
            <a:xfrm>
              <a:off x="881517" y="2219381"/>
              <a:ext cx="397892" cy="646462"/>
              <a:chOff x="1400864" y="1624076"/>
              <a:chExt cx="560368" cy="910439"/>
            </a:xfrm>
          </p:grpSpPr>
          <p:grpSp>
            <p:nvGrpSpPr>
              <p:cNvPr id="1214" name="Google Shape;1214;p85"/>
              <p:cNvGrpSpPr/>
              <p:nvPr/>
            </p:nvGrpSpPr>
            <p:grpSpPr>
              <a:xfrm>
                <a:off x="1400864" y="1624076"/>
                <a:ext cx="560368" cy="825149"/>
                <a:chOff x="1342876" y="1647676"/>
                <a:chExt cx="560368" cy="825149"/>
              </a:xfrm>
            </p:grpSpPr>
            <p:sp>
              <p:nvSpPr>
                <p:cNvPr id="1215" name="Google Shape;1215;p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6" name="Google Shape;1216;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7" name="Google Shape;1217;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8" name="Google Shape;1218;p85"/>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9" name="Google Shape;1219;p85"/>
            <p:cNvGrpSpPr/>
            <p:nvPr/>
          </p:nvGrpSpPr>
          <p:grpSpPr>
            <a:xfrm>
              <a:off x="2622541" y="2219381"/>
              <a:ext cx="397892" cy="646462"/>
              <a:chOff x="1400864" y="1624076"/>
              <a:chExt cx="560368" cy="910439"/>
            </a:xfrm>
          </p:grpSpPr>
          <p:grpSp>
            <p:nvGrpSpPr>
              <p:cNvPr id="1220" name="Google Shape;1220;p85"/>
              <p:cNvGrpSpPr/>
              <p:nvPr/>
            </p:nvGrpSpPr>
            <p:grpSpPr>
              <a:xfrm>
                <a:off x="1400864" y="1624076"/>
                <a:ext cx="560368" cy="825149"/>
                <a:chOff x="1342876" y="1647676"/>
                <a:chExt cx="560368" cy="825149"/>
              </a:xfrm>
            </p:grpSpPr>
            <p:sp>
              <p:nvSpPr>
                <p:cNvPr id="1221" name="Google Shape;1221;p85"/>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2" name="Google Shape;1222;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3" name="Google Shape;1223;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4" name="Google Shape;1224;p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5" name="Google Shape;1225;p85"/>
            <p:cNvGrpSpPr/>
            <p:nvPr/>
          </p:nvGrpSpPr>
          <p:grpSpPr>
            <a:xfrm>
              <a:off x="4363565" y="2219381"/>
              <a:ext cx="397892" cy="646462"/>
              <a:chOff x="1400864" y="1624076"/>
              <a:chExt cx="560368" cy="910439"/>
            </a:xfrm>
          </p:grpSpPr>
          <p:grpSp>
            <p:nvGrpSpPr>
              <p:cNvPr id="1226" name="Google Shape;1226;p85"/>
              <p:cNvGrpSpPr/>
              <p:nvPr/>
            </p:nvGrpSpPr>
            <p:grpSpPr>
              <a:xfrm>
                <a:off x="1400864" y="1624076"/>
                <a:ext cx="560368" cy="825149"/>
                <a:chOff x="1342876" y="1647676"/>
                <a:chExt cx="560368" cy="825149"/>
              </a:xfrm>
            </p:grpSpPr>
            <p:sp>
              <p:nvSpPr>
                <p:cNvPr id="1227" name="Google Shape;1227;p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8" name="Google Shape;1228;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9" name="Google Shape;1229;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0" name="Google Shape;1230;p85"/>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1" name="Google Shape;1231;p85"/>
            <p:cNvGrpSpPr/>
            <p:nvPr/>
          </p:nvGrpSpPr>
          <p:grpSpPr>
            <a:xfrm>
              <a:off x="6104589" y="2219381"/>
              <a:ext cx="397892" cy="646462"/>
              <a:chOff x="1400864" y="1624076"/>
              <a:chExt cx="560368" cy="910439"/>
            </a:xfrm>
          </p:grpSpPr>
          <p:grpSp>
            <p:nvGrpSpPr>
              <p:cNvPr id="1232" name="Google Shape;1232;p85"/>
              <p:cNvGrpSpPr/>
              <p:nvPr/>
            </p:nvGrpSpPr>
            <p:grpSpPr>
              <a:xfrm>
                <a:off x="1400864" y="1624076"/>
                <a:ext cx="560368" cy="825149"/>
                <a:chOff x="1342876" y="1647676"/>
                <a:chExt cx="560368" cy="825149"/>
              </a:xfrm>
            </p:grpSpPr>
            <p:sp>
              <p:nvSpPr>
                <p:cNvPr id="1233" name="Google Shape;1233;p85"/>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4" name="Google Shape;1234;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5" name="Google Shape;1235;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6" name="Google Shape;1236;p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7" name="Google Shape;1237;p85"/>
            <p:cNvGrpSpPr/>
            <p:nvPr/>
          </p:nvGrpSpPr>
          <p:grpSpPr>
            <a:xfrm>
              <a:off x="7845614" y="2219381"/>
              <a:ext cx="397892" cy="646462"/>
              <a:chOff x="1400864" y="1624076"/>
              <a:chExt cx="560368" cy="910439"/>
            </a:xfrm>
          </p:grpSpPr>
          <p:grpSp>
            <p:nvGrpSpPr>
              <p:cNvPr id="1238" name="Google Shape;1238;p85"/>
              <p:cNvGrpSpPr/>
              <p:nvPr/>
            </p:nvGrpSpPr>
            <p:grpSpPr>
              <a:xfrm>
                <a:off x="1400864" y="1624076"/>
                <a:ext cx="560368" cy="825149"/>
                <a:chOff x="1342876" y="1647676"/>
                <a:chExt cx="560368" cy="825149"/>
              </a:xfrm>
            </p:grpSpPr>
            <p:sp>
              <p:nvSpPr>
                <p:cNvPr id="1239" name="Google Shape;1239;p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85"/>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43" name="Google Shape;1243;p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44" name="Google Shape;1244;p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45" name="Google Shape;1245;p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46" name="Google Shape;1246;p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47" name="Google Shape;1247;p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48"/>
        <p:cNvGrpSpPr/>
        <p:nvPr/>
      </p:nvGrpSpPr>
      <p:grpSpPr>
        <a:xfrm>
          <a:off x="0" y="0"/>
          <a:ext cx="0" cy="0"/>
          <a:chOff x="0" y="0"/>
          <a:chExt cx="0" cy="0"/>
        </a:xfrm>
      </p:grpSpPr>
      <p:pic>
        <p:nvPicPr>
          <p:cNvPr id="1249" name="Google Shape;1249;p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50" name="Google Shape;1250;p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1" name="Google Shape;1251;p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52" name="Google Shape;1252;p86"/>
          <p:cNvGrpSpPr/>
          <p:nvPr/>
        </p:nvGrpSpPr>
        <p:grpSpPr>
          <a:xfrm>
            <a:off x="1761518" y="3131028"/>
            <a:ext cx="5620964" cy="646462"/>
            <a:chOff x="881517" y="3131028"/>
            <a:chExt cx="5620964" cy="646462"/>
          </a:xfrm>
        </p:grpSpPr>
        <p:grpSp>
          <p:nvGrpSpPr>
            <p:cNvPr id="1253" name="Google Shape;1253;p86"/>
            <p:cNvGrpSpPr/>
            <p:nvPr/>
          </p:nvGrpSpPr>
          <p:grpSpPr>
            <a:xfrm>
              <a:off x="881517" y="3131028"/>
              <a:ext cx="397892" cy="646462"/>
              <a:chOff x="1400864" y="1624076"/>
              <a:chExt cx="560368" cy="910439"/>
            </a:xfrm>
          </p:grpSpPr>
          <p:grpSp>
            <p:nvGrpSpPr>
              <p:cNvPr id="1254" name="Google Shape;1254;p86"/>
              <p:cNvGrpSpPr/>
              <p:nvPr/>
            </p:nvGrpSpPr>
            <p:grpSpPr>
              <a:xfrm>
                <a:off x="1400864" y="1624076"/>
                <a:ext cx="560368" cy="825149"/>
                <a:chOff x="1342876" y="1647676"/>
                <a:chExt cx="560368" cy="825149"/>
              </a:xfrm>
            </p:grpSpPr>
            <p:sp>
              <p:nvSpPr>
                <p:cNvPr id="1255" name="Google Shape;1255;p86"/>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6" name="Google Shape;1256;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7" name="Google Shape;1257;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8" name="Google Shape;1258;p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9" name="Google Shape;1259;p86"/>
            <p:cNvGrpSpPr/>
            <p:nvPr/>
          </p:nvGrpSpPr>
          <p:grpSpPr>
            <a:xfrm>
              <a:off x="2622541" y="3131028"/>
              <a:ext cx="397892" cy="646462"/>
              <a:chOff x="1400864" y="1624076"/>
              <a:chExt cx="560368" cy="910439"/>
            </a:xfrm>
          </p:grpSpPr>
          <p:grpSp>
            <p:nvGrpSpPr>
              <p:cNvPr id="1260" name="Google Shape;1260;p86"/>
              <p:cNvGrpSpPr/>
              <p:nvPr/>
            </p:nvGrpSpPr>
            <p:grpSpPr>
              <a:xfrm>
                <a:off x="1400864" y="1624076"/>
                <a:ext cx="560368" cy="825149"/>
                <a:chOff x="1342876" y="1647676"/>
                <a:chExt cx="560368" cy="825149"/>
              </a:xfrm>
            </p:grpSpPr>
            <p:sp>
              <p:nvSpPr>
                <p:cNvPr id="1261" name="Google Shape;1261;p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2" name="Google Shape;1262;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3" name="Google Shape;1263;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4" name="Google Shape;1264;p86"/>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5" name="Google Shape;1265;p86"/>
            <p:cNvGrpSpPr/>
            <p:nvPr/>
          </p:nvGrpSpPr>
          <p:grpSpPr>
            <a:xfrm>
              <a:off x="4363565" y="3131028"/>
              <a:ext cx="397892" cy="646462"/>
              <a:chOff x="1400864" y="1624076"/>
              <a:chExt cx="560368" cy="910439"/>
            </a:xfrm>
          </p:grpSpPr>
          <p:grpSp>
            <p:nvGrpSpPr>
              <p:cNvPr id="1266" name="Google Shape;1266;p86"/>
              <p:cNvGrpSpPr/>
              <p:nvPr/>
            </p:nvGrpSpPr>
            <p:grpSpPr>
              <a:xfrm>
                <a:off x="1400864" y="1624076"/>
                <a:ext cx="560368" cy="825149"/>
                <a:chOff x="1342876" y="1647676"/>
                <a:chExt cx="560368" cy="825149"/>
              </a:xfrm>
            </p:grpSpPr>
            <p:sp>
              <p:nvSpPr>
                <p:cNvPr id="1267" name="Google Shape;1267;p86"/>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8" name="Google Shape;1268;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9" name="Google Shape;1269;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0" name="Google Shape;1270;p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1" name="Google Shape;1271;p86"/>
            <p:cNvGrpSpPr/>
            <p:nvPr/>
          </p:nvGrpSpPr>
          <p:grpSpPr>
            <a:xfrm>
              <a:off x="6104589" y="3131028"/>
              <a:ext cx="397892" cy="646462"/>
              <a:chOff x="1400864" y="1624076"/>
              <a:chExt cx="560368" cy="910439"/>
            </a:xfrm>
          </p:grpSpPr>
          <p:grpSp>
            <p:nvGrpSpPr>
              <p:cNvPr id="1272" name="Google Shape;1272;p86"/>
              <p:cNvGrpSpPr/>
              <p:nvPr/>
            </p:nvGrpSpPr>
            <p:grpSpPr>
              <a:xfrm>
                <a:off x="1400864" y="1624076"/>
                <a:ext cx="560368" cy="825149"/>
                <a:chOff x="1342876" y="1647676"/>
                <a:chExt cx="560368" cy="825149"/>
              </a:xfrm>
            </p:grpSpPr>
            <p:sp>
              <p:nvSpPr>
                <p:cNvPr id="1273" name="Google Shape;1273;p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4" name="Google Shape;1274;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5" name="Google Shape;1275;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6" name="Google Shape;1276;p86"/>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77" name="Google Shape;1277;p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8" name="Google Shape;1278;p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9" name="Google Shape;1279;p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0" name="Google Shape;1280;p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81" name="Google Shape;1281;p86"/>
          <p:cNvGrpSpPr/>
          <p:nvPr/>
        </p:nvGrpSpPr>
        <p:grpSpPr>
          <a:xfrm>
            <a:off x="881517" y="1424144"/>
            <a:ext cx="7361989" cy="646462"/>
            <a:chOff x="881517" y="2219381"/>
            <a:chExt cx="7361989" cy="646462"/>
          </a:xfrm>
        </p:grpSpPr>
        <p:grpSp>
          <p:nvGrpSpPr>
            <p:cNvPr id="1282" name="Google Shape;1282;p86"/>
            <p:cNvGrpSpPr/>
            <p:nvPr/>
          </p:nvGrpSpPr>
          <p:grpSpPr>
            <a:xfrm>
              <a:off x="881517" y="2219381"/>
              <a:ext cx="397892" cy="646462"/>
              <a:chOff x="1400864" y="1624076"/>
              <a:chExt cx="560368" cy="910439"/>
            </a:xfrm>
          </p:grpSpPr>
          <p:grpSp>
            <p:nvGrpSpPr>
              <p:cNvPr id="1283" name="Google Shape;1283;p86"/>
              <p:cNvGrpSpPr/>
              <p:nvPr/>
            </p:nvGrpSpPr>
            <p:grpSpPr>
              <a:xfrm>
                <a:off x="1400864" y="1624076"/>
                <a:ext cx="560368" cy="825149"/>
                <a:chOff x="1342876" y="1647676"/>
                <a:chExt cx="560368" cy="825149"/>
              </a:xfrm>
            </p:grpSpPr>
            <p:sp>
              <p:nvSpPr>
                <p:cNvPr id="1284" name="Google Shape;1284;p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5" name="Google Shape;1285;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6" name="Google Shape;1286;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7" name="Google Shape;1287;p86"/>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8" name="Google Shape;1288;p86"/>
            <p:cNvGrpSpPr/>
            <p:nvPr/>
          </p:nvGrpSpPr>
          <p:grpSpPr>
            <a:xfrm>
              <a:off x="2622541" y="2219381"/>
              <a:ext cx="397892" cy="646462"/>
              <a:chOff x="1400864" y="1624076"/>
              <a:chExt cx="560368" cy="910439"/>
            </a:xfrm>
          </p:grpSpPr>
          <p:grpSp>
            <p:nvGrpSpPr>
              <p:cNvPr id="1289" name="Google Shape;1289;p86"/>
              <p:cNvGrpSpPr/>
              <p:nvPr/>
            </p:nvGrpSpPr>
            <p:grpSpPr>
              <a:xfrm>
                <a:off x="1400864" y="1624076"/>
                <a:ext cx="560368" cy="825149"/>
                <a:chOff x="1342876" y="1647676"/>
                <a:chExt cx="560368" cy="825149"/>
              </a:xfrm>
            </p:grpSpPr>
            <p:sp>
              <p:nvSpPr>
                <p:cNvPr id="1290" name="Google Shape;1290;p86"/>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1" name="Google Shape;1291;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2" name="Google Shape;1292;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3" name="Google Shape;1293;p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4" name="Google Shape;1294;p86"/>
            <p:cNvGrpSpPr/>
            <p:nvPr/>
          </p:nvGrpSpPr>
          <p:grpSpPr>
            <a:xfrm>
              <a:off x="4363565" y="2219381"/>
              <a:ext cx="397892" cy="646462"/>
              <a:chOff x="1400864" y="1624076"/>
              <a:chExt cx="560368" cy="910439"/>
            </a:xfrm>
          </p:grpSpPr>
          <p:grpSp>
            <p:nvGrpSpPr>
              <p:cNvPr id="1295" name="Google Shape;1295;p86"/>
              <p:cNvGrpSpPr/>
              <p:nvPr/>
            </p:nvGrpSpPr>
            <p:grpSpPr>
              <a:xfrm>
                <a:off x="1400864" y="1624076"/>
                <a:ext cx="560368" cy="825149"/>
                <a:chOff x="1342876" y="1647676"/>
                <a:chExt cx="560368" cy="825149"/>
              </a:xfrm>
            </p:grpSpPr>
            <p:sp>
              <p:nvSpPr>
                <p:cNvPr id="1296" name="Google Shape;1296;p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7" name="Google Shape;1297;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8" name="Google Shape;1298;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9" name="Google Shape;1299;p86"/>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0" name="Google Shape;1300;p86"/>
            <p:cNvGrpSpPr/>
            <p:nvPr/>
          </p:nvGrpSpPr>
          <p:grpSpPr>
            <a:xfrm>
              <a:off x="6104589" y="2219381"/>
              <a:ext cx="397892" cy="646462"/>
              <a:chOff x="1400864" y="1624076"/>
              <a:chExt cx="560368" cy="910439"/>
            </a:xfrm>
          </p:grpSpPr>
          <p:grpSp>
            <p:nvGrpSpPr>
              <p:cNvPr id="1301" name="Google Shape;1301;p86"/>
              <p:cNvGrpSpPr/>
              <p:nvPr/>
            </p:nvGrpSpPr>
            <p:grpSpPr>
              <a:xfrm>
                <a:off x="1400864" y="1624076"/>
                <a:ext cx="560368" cy="825149"/>
                <a:chOff x="1342876" y="1647676"/>
                <a:chExt cx="560368" cy="825149"/>
              </a:xfrm>
            </p:grpSpPr>
            <p:sp>
              <p:nvSpPr>
                <p:cNvPr id="1302" name="Google Shape;1302;p86"/>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3" name="Google Shape;1303;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4" name="Google Shape;1304;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5" name="Google Shape;1305;p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6" name="Google Shape;1306;p86"/>
            <p:cNvGrpSpPr/>
            <p:nvPr/>
          </p:nvGrpSpPr>
          <p:grpSpPr>
            <a:xfrm>
              <a:off x="7845614" y="2219381"/>
              <a:ext cx="397892" cy="646462"/>
              <a:chOff x="1400864" y="1624076"/>
              <a:chExt cx="560368" cy="910439"/>
            </a:xfrm>
          </p:grpSpPr>
          <p:grpSp>
            <p:nvGrpSpPr>
              <p:cNvPr id="1307" name="Google Shape;1307;p86"/>
              <p:cNvGrpSpPr/>
              <p:nvPr/>
            </p:nvGrpSpPr>
            <p:grpSpPr>
              <a:xfrm>
                <a:off x="1400864" y="1624076"/>
                <a:ext cx="560368" cy="825149"/>
                <a:chOff x="1342876" y="1647676"/>
                <a:chExt cx="560368" cy="825149"/>
              </a:xfrm>
            </p:grpSpPr>
            <p:sp>
              <p:nvSpPr>
                <p:cNvPr id="1308" name="Google Shape;1308;p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86"/>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12" name="Google Shape;1312;p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3" name="Google Shape;1313;p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4" name="Google Shape;1314;p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5" name="Google Shape;1315;p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6" name="Google Shape;1316;p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317"/>
        <p:cNvGrpSpPr/>
        <p:nvPr/>
      </p:nvGrpSpPr>
      <p:grpSpPr>
        <a:xfrm>
          <a:off x="0" y="0"/>
          <a:ext cx="0" cy="0"/>
          <a:chOff x="0" y="0"/>
          <a:chExt cx="0" cy="0"/>
        </a:xfrm>
      </p:grpSpPr>
      <p:pic>
        <p:nvPicPr>
          <p:cNvPr id="1318" name="Google Shape;1318;p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19" name="Google Shape;1319;p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0" name="Google Shape;1320;p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21" name="Google Shape;1321;p87"/>
          <p:cNvGrpSpPr/>
          <p:nvPr/>
        </p:nvGrpSpPr>
        <p:grpSpPr>
          <a:xfrm>
            <a:off x="1761518" y="3131028"/>
            <a:ext cx="5620964" cy="646462"/>
            <a:chOff x="881517" y="3131028"/>
            <a:chExt cx="5620964" cy="646462"/>
          </a:xfrm>
        </p:grpSpPr>
        <p:grpSp>
          <p:nvGrpSpPr>
            <p:cNvPr id="1322" name="Google Shape;1322;p87"/>
            <p:cNvGrpSpPr/>
            <p:nvPr/>
          </p:nvGrpSpPr>
          <p:grpSpPr>
            <a:xfrm>
              <a:off x="881517" y="3131028"/>
              <a:ext cx="397892" cy="646462"/>
              <a:chOff x="1400864" y="1624076"/>
              <a:chExt cx="560368" cy="910439"/>
            </a:xfrm>
          </p:grpSpPr>
          <p:grpSp>
            <p:nvGrpSpPr>
              <p:cNvPr id="1323" name="Google Shape;1323;p87"/>
              <p:cNvGrpSpPr/>
              <p:nvPr/>
            </p:nvGrpSpPr>
            <p:grpSpPr>
              <a:xfrm>
                <a:off x="1400864" y="1624076"/>
                <a:ext cx="560368" cy="825149"/>
                <a:chOff x="1342876" y="1647676"/>
                <a:chExt cx="560368" cy="825149"/>
              </a:xfrm>
            </p:grpSpPr>
            <p:sp>
              <p:nvSpPr>
                <p:cNvPr id="1324" name="Google Shape;1324;p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5" name="Google Shape;1325;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6" name="Google Shape;1326;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7" name="Google Shape;1327;p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8" name="Google Shape;1328;p87"/>
            <p:cNvGrpSpPr/>
            <p:nvPr/>
          </p:nvGrpSpPr>
          <p:grpSpPr>
            <a:xfrm>
              <a:off x="2622541" y="3131028"/>
              <a:ext cx="397892" cy="646462"/>
              <a:chOff x="1400864" y="1624076"/>
              <a:chExt cx="560368" cy="910439"/>
            </a:xfrm>
          </p:grpSpPr>
          <p:grpSp>
            <p:nvGrpSpPr>
              <p:cNvPr id="1329" name="Google Shape;1329;p87"/>
              <p:cNvGrpSpPr/>
              <p:nvPr/>
            </p:nvGrpSpPr>
            <p:grpSpPr>
              <a:xfrm>
                <a:off x="1400864" y="1624076"/>
                <a:ext cx="560368" cy="825149"/>
                <a:chOff x="1342876" y="1647676"/>
                <a:chExt cx="560368" cy="825149"/>
              </a:xfrm>
            </p:grpSpPr>
            <p:sp>
              <p:nvSpPr>
                <p:cNvPr id="1330" name="Google Shape;1330;p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1" name="Google Shape;1331;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2" name="Google Shape;1332;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3" name="Google Shape;1333;p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4" name="Google Shape;1334;p87"/>
            <p:cNvGrpSpPr/>
            <p:nvPr/>
          </p:nvGrpSpPr>
          <p:grpSpPr>
            <a:xfrm>
              <a:off x="4363565" y="3131028"/>
              <a:ext cx="397892" cy="646462"/>
              <a:chOff x="1400864" y="1624076"/>
              <a:chExt cx="560368" cy="910439"/>
            </a:xfrm>
          </p:grpSpPr>
          <p:grpSp>
            <p:nvGrpSpPr>
              <p:cNvPr id="1335" name="Google Shape;1335;p87"/>
              <p:cNvGrpSpPr/>
              <p:nvPr/>
            </p:nvGrpSpPr>
            <p:grpSpPr>
              <a:xfrm>
                <a:off x="1400864" y="1624076"/>
                <a:ext cx="560368" cy="825149"/>
                <a:chOff x="1342876" y="1647676"/>
                <a:chExt cx="560368" cy="825149"/>
              </a:xfrm>
            </p:grpSpPr>
            <p:sp>
              <p:nvSpPr>
                <p:cNvPr id="1336" name="Google Shape;1336;p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7" name="Google Shape;1337;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8" name="Google Shape;1338;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9" name="Google Shape;1339;p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0" name="Google Shape;1340;p87"/>
            <p:cNvGrpSpPr/>
            <p:nvPr/>
          </p:nvGrpSpPr>
          <p:grpSpPr>
            <a:xfrm>
              <a:off x="6104589" y="3131028"/>
              <a:ext cx="397892" cy="646462"/>
              <a:chOff x="1400864" y="1624076"/>
              <a:chExt cx="560368" cy="910439"/>
            </a:xfrm>
          </p:grpSpPr>
          <p:grpSp>
            <p:nvGrpSpPr>
              <p:cNvPr id="1341" name="Google Shape;1341;p87"/>
              <p:cNvGrpSpPr/>
              <p:nvPr/>
            </p:nvGrpSpPr>
            <p:grpSpPr>
              <a:xfrm>
                <a:off x="1400864" y="1624076"/>
                <a:ext cx="560368" cy="825149"/>
                <a:chOff x="1342876" y="1647676"/>
                <a:chExt cx="560368" cy="825149"/>
              </a:xfrm>
            </p:grpSpPr>
            <p:sp>
              <p:nvSpPr>
                <p:cNvPr id="1342" name="Google Shape;1342;p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3" name="Google Shape;1343;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4" name="Google Shape;1344;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5" name="Google Shape;1345;p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46" name="Google Shape;1346;p87"/>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7" name="Google Shape;1347;p87"/>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8" name="Google Shape;1348;p87"/>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9" name="Google Shape;1349;p87"/>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50" name="Google Shape;1350;p87"/>
          <p:cNvGrpSpPr/>
          <p:nvPr/>
        </p:nvGrpSpPr>
        <p:grpSpPr>
          <a:xfrm>
            <a:off x="881517" y="1424144"/>
            <a:ext cx="7361989" cy="646462"/>
            <a:chOff x="881517" y="2219381"/>
            <a:chExt cx="7361989" cy="646462"/>
          </a:xfrm>
        </p:grpSpPr>
        <p:grpSp>
          <p:nvGrpSpPr>
            <p:cNvPr id="1351" name="Google Shape;1351;p87"/>
            <p:cNvGrpSpPr/>
            <p:nvPr/>
          </p:nvGrpSpPr>
          <p:grpSpPr>
            <a:xfrm>
              <a:off x="881517" y="2219381"/>
              <a:ext cx="397892" cy="646462"/>
              <a:chOff x="1400864" y="1624076"/>
              <a:chExt cx="560368" cy="910439"/>
            </a:xfrm>
          </p:grpSpPr>
          <p:grpSp>
            <p:nvGrpSpPr>
              <p:cNvPr id="1352" name="Google Shape;1352;p87"/>
              <p:cNvGrpSpPr/>
              <p:nvPr/>
            </p:nvGrpSpPr>
            <p:grpSpPr>
              <a:xfrm>
                <a:off x="1400864" y="1624076"/>
                <a:ext cx="560368" cy="825149"/>
                <a:chOff x="1342876" y="1647676"/>
                <a:chExt cx="560368" cy="825149"/>
              </a:xfrm>
            </p:grpSpPr>
            <p:sp>
              <p:nvSpPr>
                <p:cNvPr id="1353" name="Google Shape;1353;p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4" name="Google Shape;1354;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5" name="Google Shape;1355;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6" name="Google Shape;1356;p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7" name="Google Shape;1357;p87"/>
            <p:cNvGrpSpPr/>
            <p:nvPr/>
          </p:nvGrpSpPr>
          <p:grpSpPr>
            <a:xfrm>
              <a:off x="2622541" y="2219381"/>
              <a:ext cx="397892" cy="646462"/>
              <a:chOff x="1400864" y="1624076"/>
              <a:chExt cx="560368" cy="910439"/>
            </a:xfrm>
          </p:grpSpPr>
          <p:grpSp>
            <p:nvGrpSpPr>
              <p:cNvPr id="1358" name="Google Shape;1358;p87"/>
              <p:cNvGrpSpPr/>
              <p:nvPr/>
            </p:nvGrpSpPr>
            <p:grpSpPr>
              <a:xfrm>
                <a:off x="1400864" y="1624076"/>
                <a:ext cx="560368" cy="825149"/>
                <a:chOff x="1342876" y="1647676"/>
                <a:chExt cx="560368" cy="825149"/>
              </a:xfrm>
            </p:grpSpPr>
            <p:sp>
              <p:nvSpPr>
                <p:cNvPr id="1359" name="Google Shape;1359;p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0" name="Google Shape;1360;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1" name="Google Shape;1361;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2" name="Google Shape;1362;p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3" name="Google Shape;1363;p87"/>
            <p:cNvGrpSpPr/>
            <p:nvPr/>
          </p:nvGrpSpPr>
          <p:grpSpPr>
            <a:xfrm>
              <a:off x="4363565" y="2219381"/>
              <a:ext cx="397892" cy="646462"/>
              <a:chOff x="1400864" y="1624076"/>
              <a:chExt cx="560368" cy="910439"/>
            </a:xfrm>
          </p:grpSpPr>
          <p:grpSp>
            <p:nvGrpSpPr>
              <p:cNvPr id="1364" name="Google Shape;1364;p87"/>
              <p:cNvGrpSpPr/>
              <p:nvPr/>
            </p:nvGrpSpPr>
            <p:grpSpPr>
              <a:xfrm>
                <a:off x="1400864" y="1624076"/>
                <a:ext cx="560368" cy="825149"/>
                <a:chOff x="1342876" y="1647676"/>
                <a:chExt cx="560368" cy="825149"/>
              </a:xfrm>
            </p:grpSpPr>
            <p:sp>
              <p:nvSpPr>
                <p:cNvPr id="1365" name="Google Shape;1365;p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6" name="Google Shape;1366;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7" name="Google Shape;1367;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8" name="Google Shape;1368;p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9" name="Google Shape;1369;p87"/>
            <p:cNvGrpSpPr/>
            <p:nvPr/>
          </p:nvGrpSpPr>
          <p:grpSpPr>
            <a:xfrm>
              <a:off x="6104589" y="2219381"/>
              <a:ext cx="397892" cy="646462"/>
              <a:chOff x="1400864" y="1624076"/>
              <a:chExt cx="560368" cy="910439"/>
            </a:xfrm>
          </p:grpSpPr>
          <p:grpSp>
            <p:nvGrpSpPr>
              <p:cNvPr id="1370" name="Google Shape;1370;p87"/>
              <p:cNvGrpSpPr/>
              <p:nvPr/>
            </p:nvGrpSpPr>
            <p:grpSpPr>
              <a:xfrm>
                <a:off x="1400864" y="1624076"/>
                <a:ext cx="560368" cy="825149"/>
                <a:chOff x="1342876" y="1647676"/>
                <a:chExt cx="560368" cy="825149"/>
              </a:xfrm>
            </p:grpSpPr>
            <p:sp>
              <p:nvSpPr>
                <p:cNvPr id="1371" name="Google Shape;1371;p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2" name="Google Shape;1372;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3" name="Google Shape;1373;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4" name="Google Shape;1374;p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5" name="Google Shape;1375;p87"/>
            <p:cNvGrpSpPr/>
            <p:nvPr/>
          </p:nvGrpSpPr>
          <p:grpSpPr>
            <a:xfrm>
              <a:off x="7845614" y="2219381"/>
              <a:ext cx="397892" cy="646462"/>
              <a:chOff x="1400864" y="1624076"/>
              <a:chExt cx="560368" cy="910439"/>
            </a:xfrm>
          </p:grpSpPr>
          <p:grpSp>
            <p:nvGrpSpPr>
              <p:cNvPr id="1376" name="Google Shape;1376;p87"/>
              <p:cNvGrpSpPr/>
              <p:nvPr/>
            </p:nvGrpSpPr>
            <p:grpSpPr>
              <a:xfrm>
                <a:off x="1400864" y="1624076"/>
                <a:ext cx="560368" cy="825149"/>
                <a:chOff x="1342876" y="1647676"/>
                <a:chExt cx="560368" cy="825149"/>
              </a:xfrm>
            </p:grpSpPr>
            <p:sp>
              <p:nvSpPr>
                <p:cNvPr id="1377" name="Google Shape;1377;p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8" name="Google Shape;1378;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9" name="Google Shape;1379;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0" name="Google Shape;1380;p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81" name="Google Shape;1381;p87"/>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2" name="Google Shape;1382;p87"/>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3" name="Google Shape;1383;p87"/>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4" name="Google Shape;1384;p87"/>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5" name="Google Shape;1385;p87"/>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86"/>
        <p:cNvGrpSpPr/>
        <p:nvPr/>
      </p:nvGrpSpPr>
      <p:grpSpPr>
        <a:xfrm>
          <a:off x="0" y="0"/>
          <a:ext cx="0" cy="0"/>
          <a:chOff x="0" y="0"/>
          <a:chExt cx="0" cy="0"/>
        </a:xfrm>
      </p:grpSpPr>
      <p:pic>
        <p:nvPicPr>
          <p:cNvPr id="1387" name="Google Shape;1387;p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88" name="Google Shape;1388;p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9" name="Google Shape;1389;p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90" name="Google Shape;1390;p88"/>
          <p:cNvGrpSpPr/>
          <p:nvPr/>
        </p:nvGrpSpPr>
        <p:grpSpPr>
          <a:xfrm>
            <a:off x="881517" y="3131028"/>
            <a:ext cx="7361989" cy="646462"/>
            <a:chOff x="881517" y="2219381"/>
            <a:chExt cx="7361989" cy="646462"/>
          </a:xfrm>
        </p:grpSpPr>
        <p:grpSp>
          <p:nvGrpSpPr>
            <p:cNvPr id="1391" name="Google Shape;1391;p88"/>
            <p:cNvGrpSpPr/>
            <p:nvPr/>
          </p:nvGrpSpPr>
          <p:grpSpPr>
            <a:xfrm>
              <a:off x="881517" y="2219381"/>
              <a:ext cx="397892" cy="646462"/>
              <a:chOff x="1400864" y="1624076"/>
              <a:chExt cx="560368" cy="910439"/>
            </a:xfrm>
          </p:grpSpPr>
          <p:grpSp>
            <p:nvGrpSpPr>
              <p:cNvPr id="1392" name="Google Shape;1392;p88"/>
              <p:cNvGrpSpPr/>
              <p:nvPr/>
            </p:nvGrpSpPr>
            <p:grpSpPr>
              <a:xfrm>
                <a:off x="1400864" y="1624076"/>
                <a:ext cx="560368" cy="825149"/>
                <a:chOff x="1342876" y="1647676"/>
                <a:chExt cx="560368" cy="825149"/>
              </a:xfrm>
            </p:grpSpPr>
            <p:sp>
              <p:nvSpPr>
                <p:cNvPr id="1393" name="Google Shape;1393;p88"/>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4" name="Google Shape;1394;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5" name="Google Shape;1395;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6" name="Google Shape;1396;p8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7" name="Google Shape;1397;p88"/>
            <p:cNvGrpSpPr/>
            <p:nvPr/>
          </p:nvGrpSpPr>
          <p:grpSpPr>
            <a:xfrm>
              <a:off x="2622541" y="2219381"/>
              <a:ext cx="397892" cy="646462"/>
              <a:chOff x="1400864" y="1624076"/>
              <a:chExt cx="560368" cy="910439"/>
            </a:xfrm>
          </p:grpSpPr>
          <p:grpSp>
            <p:nvGrpSpPr>
              <p:cNvPr id="1398" name="Google Shape;1398;p88"/>
              <p:cNvGrpSpPr/>
              <p:nvPr/>
            </p:nvGrpSpPr>
            <p:grpSpPr>
              <a:xfrm>
                <a:off x="1400864" y="1624076"/>
                <a:ext cx="560368" cy="825149"/>
                <a:chOff x="1342876" y="1647676"/>
                <a:chExt cx="560368" cy="825149"/>
              </a:xfrm>
            </p:grpSpPr>
            <p:sp>
              <p:nvSpPr>
                <p:cNvPr id="1399" name="Google Shape;1399;p8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0" name="Google Shape;1400;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1" name="Google Shape;1401;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2" name="Google Shape;1402;p88"/>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3" name="Google Shape;1403;p88"/>
            <p:cNvGrpSpPr/>
            <p:nvPr/>
          </p:nvGrpSpPr>
          <p:grpSpPr>
            <a:xfrm>
              <a:off x="4363565" y="2219381"/>
              <a:ext cx="397892" cy="646462"/>
              <a:chOff x="1400864" y="1624076"/>
              <a:chExt cx="560368" cy="910439"/>
            </a:xfrm>
          </p:grpSpPr>
          <p:grpSp>
            <p:nvGrpSpPr>
              <p:cNvPr id="1404" name="Google Shape;1404;p88"/>
              <p:cNvGrpSpPr/>
              <p:nvPr/>
            </p:nvGrpSpPr>
            <p:grpSpPr>
              <a:xfrm>
                <a:off x="1400864" y="1624076"/>
                <a:ext cx="560368" cy="825149"/>
                <a:chOff x="1342876" y="1647676"/>
                <a:chExt cx="560368" cy="825149"/>
              </a:xfrm>
            </p:grpSpPr>
            <p:sp>
              <p:nvSpPr>
                <p:cNvPr id="1405" name="Google Shape;1405;p88"/>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6" name="Google Shape;1406;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7" name="Google Shape;1407;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8" name="Google Shape;1408;p8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9" name="Google Shape;1409;p88"/>
            <p:cNvGrpSpPr/>
            <p:nvPr/>
          </p:nvGrpSpPr>
          <p:grpSpPr>
            <a:xfrm>
              <a:off x="6104589" y="2219381"/>
              <a:ext cx="397892" cy="646462"/>
              <a:chOff x="1400864" y="1624076"/>
              <a:chExt cx="560368" cy="910439"/>
            </a:xfrm>
          </p:grpSpPr>
          <p:grpSp>
            <p:nvGrpSpPr>
              <p:cNvPr id="1410" name="Google Shape;1410;p88"/>
              <p:cNvGrpSpPr/>
              <p:nvPr/>
            </p:nvGrpSpPr>
            <p:grpSpPr>
              <a:xfrm>
                <a:off x="1400864" y="1624076"/>
                <a:ext cx="560368" cy="825149"/>
                <a:chOff x="1342876" y="1647676"/>
                <a:chExt cx="560368" cy="825149"/>
              </a:xfrm>
            </p:grpSpPr>
            <p:sp>
              <p:nvSpPr>
                <p:cNvPr id="1411" name="Google Shape;1411;p8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2" name="Google Shape;1412;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3" name="Google Shape;1413;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4" name="Google Shape;1414;p88"/>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5" name="Google Shape;1415;p88"/>
            <p:cNvGrpSpPr/>
            <p:nvPr/>
          </p:nvGrpSpPr>
          <p:grpSpPr>
            <a:xfrm>
              <a:off x="7845614" y="2219381"/>
              <a:ext cx="397892" cy="646462"/>
              <a:chOff x="1400864" y="1624076"/>
              <a:chExt cx="560368" cy="910439"/>
            </a:xfrm>
          </p:grpSpPr>
          <p:grpSp>
            <p:nvGrpSpPr>
              <p:cNvPr id="1416" name="Google Shape;1416;p88"/>
              <p:cNvGrpSpPr/>
              <p:nvPr/>
            </p:nvGrpSpPr>
            <p:grpSpPr>
              <a:xfrm>
                <a:off x="1400864" y="1624076"/>
                <a:ext cx="560368" cy="825149"/>
                <a:chOff x="1342876" y="1647676"/>
                <a:chExt cx="560368" cy="825149"/>
              </a:xfrm>
            </p:grpSpPr>
            <p:sp>
              <p:nvSpPr>
                <p:cNvPr id="1417" name="Google Shape;1417;p88"/>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8" name="Google Shape;1418;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9" name="Google Shape;1419;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20" name="Google Shape;1420;p8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21" name="Google Shape;1421;p88"/>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2" name="Google Shape;1422;p88"/>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3" name="Google Shape;1423;p88"/>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4" name="Google Shape;1424;p88"/>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5" name="Google Shape;1425;p88"/>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426" name="Google Shape;1426;p88"/>
          <p:cNvGrpSpPr/>
          <p:nvPr/>
        </p:nvGrpSpPr>
        <p:grpSpPr>
          <a:xfrm>
            <a:off x="881517" y="1424144"/>
            <a:ext cx="7361989" cy="646462"/>
            <a:chOff x="881517" y="2219381"/>
            <a:chExt cx="7361989" cy="646462"/>
          </a:xfrm>
        </p:grpSpPr>
        <p:grpSp>
          <p:nvGrpSpPr>
            <p:cNvPr id="1427" name="Google Shape;1427;p88"/>
            <p:cNvGrpSpPr/>
            <p:nvPr/>
          </p:nvGrpSpPr>
          <p:grpSpPr>
            <a:xfrm>
              <a:off x="881517" y="2219381"/>
              <a:ext cx="397892" cy="646462"/>
              <a:chOff x="1400864" y="1624076"/>
              <a:chExt cx="560368" cy="910439"/>
            </a:xfrm>
          </p:grpSpPr>
          <p:grpSp>
            <p:nvGrpSpPr>
              <p:cNvPr id="1428" name="Google Shape;1428;p88"/>
              <p:cNvGrpSpPr/>
              <p:nvPr/>
            </p:nvGrpSpPr>
            <p:grpSpPr>
              <a:xfrm>
                <a:off x="1400864" y="1624076"/>
                <a:ext cx="560368" cy="825149"/>
                <a:chOff x="1342876" y="1647676"/>
                <a:chExt cx="560368" cy="825149"/>
              </a:xfrm>
            </p:grpSpPr>
            <p:sp>
              <p:nvSpPr>
                <p:cNvPr id="1429" name="Google Shape;1429;p8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0" name="Google Shape;1430;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31" name="Google Shape;1431;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32" name="Google Shape;1432;p88"/>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33" name="Google Shape;1433;p88"/>
            <p:cNvGrpSpPr/>
            <p:nvPr/>
          </p:nvGrpSpPr>
          <p:grpSpPr>
            <a:xfrm>
              <a:off x="2622541" y="2219381"/>
              <a:ext cx="397892" cy="646462"/>
              <a:chOff x="1400864" y="1624076"/>
              <a:chExt cx="560368" cy="910439"/>
            </a:xfrm>
          </p:grpSpPr>
          <p:grpSp>
            <p:nvGrpSpPr>
              <p:cNvPr id="1434" name="Google Shape;1434;p88"/>
              <p:cNvGrpSpPr/>
              <p:nvPr/>
            </p:nvGrpSpPr>
            <p:grpSpPr>
              <a:xfrm>
                <a:off x="1400864" y="1624076"/>
                <a:ext cx="560368" cy="825149"/>
                <a:chOff x="1342876" y="1647676"/>
                <a:chExt cx="560368" cy="825149"/>
              </a:xfrm>
            </p:grpSpPr>
            <p:sp>
              <p:nvSpPr>
                <p:cNvPr id="1435" name="Google Shape;1435;p88"/>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6" name="Google Shape;1436;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37" name="Google Shape;1437;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38" name="Google Shape;1438;p8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39" name="Google Shape;1439;p88"/>
            <p:cNvGrpSpPr/>
            <p:nvPr/>
          </p:nvGrpSpPr>
          <p:grpSpPr>
            <a:xfrm>
              <a:off x="4363565" y="2219381"/>
              <a:ext cx="397892" cy="646462"/>
              <a:chOff x="1400864" y="1624076"/>
              <a:chExt cx="560368" cy="910439"/>
            </a:xfrm>
          </p:grpSpPr>
          <p:grpSp>
            <p:nvGrpSpPr>
              <p:cNvPr id="1440" name="Google Shape;1440;p88"/>
              <p:cNvGrpSpPr/>
              <p:nvPr/>
            </p:nvGrpSpPr>
            <p:grpSpPr>
              <a:xfrm>
                <a:off x="1400864" y="1624076"/>
                <a:ext cx="560368" cy="825149"/>
                <a:chOff x="1342876" y="1647676"/>
                <a:chExt cx="560368" cy="825149"/>
              </a:xfrm>
            </p:grpSpPr>
            <p:sp>
              <p:nvSpPr>
                <p:cNvPr id="1441" name="Google Shape;1441;p8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42" name="Google Shape;1442;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43" name="Google Shape;1443;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44" name="Google Shape;1444;p88"/>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45" name="Google Shape;1445;p88"/>
            <p:cNvGrpSpPr/>
            <p:nvPr/>
          </p:nvGrpSpPr>
          <p:grpSpPr>
            <a:xfrm>
              <a:off x="6104589" y="2219381"/>
              <a:ext cx="397892" cy="646462"/>
              <a:chOff x="1400864" y="1624076"/>
              <a:chExt cx="560368" cy="910439"/>
            </a:xfrm>
          </p:grpSpPr>
          <p:grpSp>
            <p:nvGrpSpPr>
              <p:cNvPr id="1446" name="Google Shape;1446;p88"/>
              <p:cNvGrpSpPr/>
              <p:nvPr/>
            </p:nvGrpSpPr>
            <p:grpSpPr>
              <a:xfrm>
                <a:off x="1400864" y="1624076"/>
                <a:ext cx="560368" cy="825149"/>
                <a:chOff x="1342876" y="1647676"/>
                <a:chExt cx="560368" cy="825149"/>
              </a:xfrm>
            </p:grpSpPr>
            <p:sp>
              <p:nvSpPr>
                <p:cNvPr id="1447" name="Google Shape;1447;p88"/>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48" name="Google Shape;1448;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49" name="Google Shape;1449;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50" name="Google Shape;1450;p8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51" name="Google Shape;1451;p88"/>
            <p:cNvGrpSpPr/>
            <p:nvPr/>
          </p:nvGrpSpPr>
          <p:grpSpPr>
            <a:xfrm>
              <a:off x="7845614" y="2219381"/>
              <a:ext cx="397892" cy="646462"/>
              <a:chOff x="1400864" y="1624076"/>
              <a:chExt cx="560368" cy="910439"/>
            </a:xfrm>
          </p:grpSpPr>
          <p:grpSp>
            <p:nvGrpSpPr>
              <p:cNvPr id="1452" name="Google Shape;1452;p88"/>
              <p:cNvGrpSpPr/>
              <p:nvPr/>
            </p:nvGrpSpPr>
            <p:grpSpPr>
              <a:xfrm>
                <a:off x="1400864" y="1624076"/>
                <a:ext cx="560368" cy="825149"/>
                <a:chOff x="1342876" y="1647676"/>
                <a:chExt cx="560368" cy="825149"/>
              </a:xfrm>
            </p:grpSpPr>
            <p:sp>
              <p:nvSpPr>
                <p:cNvPr id="1453" name="Google Shape;1453;p8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54" name="Google Shape;1454;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55" name="Google Shape;1455;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56" name="Google Shape;1456;p88"/>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57" name="Google Shape;1457;p88"/>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88"/>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88"/>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88"/>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88"/>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62"/>
        <p:cNvGrpSpPr/>
        <p:nvPr/>
      </p:nvGrpSpPr>
      <p:grpSpPr>
        <a:xfrm>
          <a:off x="0" y="0"/>
          <a:ext cx="0" cy="0"/>
          <a:chOff x="0" y="0"/>
          <a:chExt cx="0" cy="0"/>
        </a:xfrm>
      </p:grpSpPr>
      <p:pic>
        <p:nvPicPr>
          <p:cNvPr id="1463" name="Google Shape;1463;p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4" name="Google Shape;1464;p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66" name="Google Shape;1466;p89"/>
          <p:cNvGrpSpPr/>
          <p:nvPr/>
        </p:nvGrpSpPr>
        <p:grpSpPr>
          <a:xfrm>
            <a:off x="2805107" y="1224889"/>
            <a:ext cx="3533786" cy="3185052"/>
            <a:chOff x="2801099" y="1114361"/>
            <a:chExt cx="3533786" cy="3185052"/>
          </a:xfrm>
        </p:grpSpPr>
        <p:grpSp>
          <p:nvGrpSpPr>
            <p:cNvPr id="1467" name="Google Shape;1467;p89"/>
            <p:cNvGrpSpPr/>
            <p:nvPr/>
          </p:nvGrpSpPr>
          <p:grpSpPr>
            <a:xfrm>
              <a:off x="2801099" y="1228944"/>
              <a:ext cx="3533786" cy="2955886"/>
              <a:chOff x="2801099" y="1066147"/>
              <a:chExt cx="3533786" cy="2955886"/>
            </a:xfrm>
          </p:grpSpPr>
          <p:grpSp>
            <p:nvGrpSpPr>
              <p:cNvPr id="1468" name="Google Shape;1468;p89"/>
              <p:cNvGrpSpPr/>
              <p:nvPr/>
            </p:nvGrpSpPr>
            <p:grpSpPr>
              <a:xfrm>
                <a:off x="6252959" y="1066147"/>
                <a:ext cx="81926" cy="2955886"/>
                <a:chOff x="6252959" y="1066147"/>
                <a:chExt cx="81926" cy="2955886"/>
              </a:xfrm>
            </p:grpSpPr>
            <p:sp>
              <p:nvSpPr>
                <p:cNvPr id="1469" name="Google Shape;1469;p89"/>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70" name="Google Shape;1470;p89"/>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71" name="Google Shape;1471;p89"/>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72" name="Google Shape;1472;p89"/>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73" name="Google Shape;1473;p89"/>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74" name="Google Shape;1474;p89"/>
              <p:cNvGrpSpPr/>
              <p:nvPr/>
            </p:nvGrpSpPr>
            <p:grpSpPr>
              <a:xfrm>
                <a:off x="2801099" y="1066147"/>
                <a:ext cx="81926" cy="2955886"/>
                <a:chOff x="2801099" y="1066147"/>
                <a:chExt cx="81926" cy="2955886"/>
              </a:xfrm>
            </p:grpSpPr>
            <p:sp>
              <p:nvSpPr>
                <p:cNvPr id="1475" name="Google Shape;1475;p89"/>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76" name="Google Shape;1476;p89"/>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77" name="Google Shape;1477;p89"/>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78" name="Google Shape;1478;p89"/>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79" name="Google Shape;1479;p89"/>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80" name="Google Shape;1480;p89"/>
            <p:cNvGrpSpPr/>
            <p:nvPr/>
          </p:nvGrpSpPr>
          <p:grpSpPr>
            <a:xfrm>
              <a:off x="2975830" y="1114361"/>
              <a:ext cx="3184323" cy="3185052"/>
              <a:chOff x="2908735" y="1068601"/>
              <a:chExt cx="3326530" cy="3327292"/>
            </a:xfrm>
          </p:grpSpPr>
          <p:sp>
            <p:nvSpPr>
              <p:cNvPr id="1481" name="Google Shape;1481;p89"/>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82" name="Google Shape;1482;p89"/>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83" name="Google Shape;1483;p89"/>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84" name="Google Shape;1484;p89"/>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85" name="Google Shape;1485;p89"/>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86" name="Google Shape;1486;p89"/>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87" name="Google Shape;1487;p89"/>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88" name="Google Shape;1488;p89"/>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89" name="Google Shape;1489;p89"/>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0" name="Google Shape;1490;p89"/>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1" name="Google Shape;1491;p89"/>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2" name="Google Shape;1492;p89"/>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3" name="Google Shape;1493;p89"/>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4" name="Google Shape;1494;p89"/>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5" name="Google Shape;1495;p89"/>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6" name="Google Shape;1496;p89"/>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7" name="Google Shape;1497;p89"/>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8" name="Google Shape;1498;p89"/>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9" name="Google Shape;1499;p89"/>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0" name="Google Shape;1500;p89"/>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1" name="Google Shape;1501;p89"/>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2" name="Google Shape;1502;p89"/>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509"/>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3" name="Google Shape;1503;p89"/>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4" name="Google Shape;1504;p89"/>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5" name="Google Shape;1505;p89"/>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6" name="Google Shape;1506;p89"/>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7" name="Google Shape;1507;p89"/>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8" name="Google Shape;1508;p89"/>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9" name="Google Shape;1509;p89"/>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10" name="Google Shape;1510;p89"/>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11" name="Google Shape;1511;p89"/>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12" name="Google Shape;1512;p89"/>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513" name="Google Shape;1513;p89"/>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14" name="Google Shape;1514;p89"/>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15" name="Google Shape;1515;p89"/>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16" name="Google Shape;1516;p89"/>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17" name="Google Shape;1517;p89"/>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18" name="Google Shape;1518;p89"/>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19" name="Google Shape;1519;p89"/>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0" name="Google Shape;1520;p89"/>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1" name="Google Shape;1521;p89"/>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2" name="Google Shape;1522;p89"/>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523"/>
        <p:cNvGrpSpPr/>
        <p:nvPr/>
      </p:nvGrpSpPr>
      <p:grpSpPr>
        <a:xfrm>
          <a:off x="0" y="0"/>
          <a:ext cx="0" cy="0"/>
          <a:chOff x="0" y="0"/>
          <a:chExt cx="0" cy="0"/>
        </a:xfrm>
      </p:grpSpPr>
      <p:pic>
        <p:nvPicPr>
          <p:cNvPr id="1524" name="Google Shape;1524;p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25" name="Google Shape;1525;p9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6" name="Google Shape;1526;p9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527"/>
        <p:cNvGrpSpPr/>
        <p:nvPr/>
      </p:nvGrpSpPr>
      <p:grpSpPr>
        <a:xfrm>
          <a:off x="0" y="0"/>
          <a:ext cx="0" cy="0"/>
          <a:chOff x="0" y="0"/>
          <a:chExt cx="0" cy="0"/>
        </a:xfrm>
      </p:grpSpPr>
      <p:sp>
        <p:nvSpPr>
          <p:cNvPr id="1528" name="Google Shape;1528;p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29" name="Google Shape;1529;p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30" name="Google Shape;1530;p91"/>
          <p:cNvGrpSpPr/>
          <p:nvPr/>
        </p:nvGrpSpPr>
        <p:grpSpPr>
          <a:xfrm>
            <a:off x="2263140" y="1653932"/>
            <a:ext cx="4747260" cy="830997"/>
            <a:chOff x="2263140" y="1779657"/>
            <a:chExt cx="4747260" cy="830997"/>
          </a:xfrm>
        </p:grpSpPr>
        <p:cxnSp>
          <p:nvCxnSpPr>
            <p:cNvPr id="1531" name="Google Shape;1531;p91"/>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532" name="Google Shape;1532;p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533" name="Google Shape;1533;p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534"/>
        <p:cNvGrpSpPr/>
        <p:nvPr/>
      </p:nvGrpSpPr>
      <p:grpSpPr>
        <a:xfrm>
          <a:off x="0" y="0"/>
          <a:ext cx="0" cy="0"/>
          <a:chOff x="0" y="0"/>
          <a:chExt cx="0" cy="0"/>
        </a:xfrm>
      </p:grpSpPr>
      <p:sp>
        <p:nvSpPr>
          <p:cNvPr id="1535" name="Google Shape;1535;p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36" name="Google Shape;1536;p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37" name="Google Shape;1537;p92"/>
          <p:cNvGrpSpPr/>
          <p:nvPr/>
        </p:nvGrpSpPr>
        <p:grpSpPr>
          <a:xfrm>
            <a:off x="2263140" y="1653932"/>
            <a:ext cx="4747260" cy="830997"/>
            <a:chOff x="2263140" y="1779657"/>
            <a:chExt cx="4747260" cy="830997"/>
          </a:xfrm>
        </p:grpSpPr>
        <p:cxnSp>
          <p:nvCxnSpPr>
            <p:cNvPr id="1538" name="Google Shape;1538;p92"/>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539" name="Google Shape;1539;p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540" name="Google Shape;1540;p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541"/>
        <p:cNvGrpSpPr/>
        <p:nvPr/>
      </p:nvGrpSpPr>
      <p:grpSpPr>
        <a:xfrm>
          <a:off x="0" y="0"/>
          <a:ext cx="0" cy="0"/>
          <a:chOff x="0" y="0"/>
          <a:chExt cx="0" cy="0"/>
        </a:xfrm>
      </p:grpSpPr>
      <p:sp>
        <p:nvSpPr>
          <p:cNvPr id="1542" name="Google Shape;1542;p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43" name="Google Shape;1543;p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44" name="Google Shape;1544;p93"/>
          <p:cNvGrpSpPr/>
          <p:nvPr/>
        </p:nvGrpSpPr>
        <p:grpSpPr>
          <a:xfrm>
            <a:off x="2263140" y="1653932"/>
            <a:ext cx="4747260" cy="830997"/>
            <a:chOff x="2263140" y="1779657"/>
            <a:chExt cx="4747260" cy="830997"/>
          </a:xfrm>
        </p:grpSpPr>
        <p:cxnSp>
          <p:nvCxnSpPr>
            <p:cNvPr id="1545" name="Google Shape;1545;p93"/>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46" name="Google Shape;1546;p93"/>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47" name="Google Shape;1547;p93"/>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48"/>
        <p:cNvGrpSpPr/>
        <p:nvPr/>
      </p:nvGrpSpPr>
      <p:grpSpPr>
        <a:xfrm>
          <a:off x="0" y="0"/>
          <a:ext cx="0" cy="0"/>
          <a:chOff x="0" y="0"/>
          <a:chExt cx="0" cy="0"/>
        </a:xfrm>
      </p:grpSpPr>
      <p:sp>
        <p:nvSpPr>
          <p:cNvPr id="1549" name="Google Shape;1549;p94"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50" name="Google Shape;1550;p9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51" name="Google Shape;1551;p94"/>
          <p:cNvGrpSpPr/>
          <p:nvPr/>
        </p:nvGrpSpPr>
        <p:grpSpPr>
          <a:xfrm>
            <a:off x="1403060" y="1183590"/>
            <a:ext cx="6337881" cy="1569620"/>
            <a:chOff x="1492092" y="1002130"/>
            <a:chExt cx="6337881" cy="1569620"/>
          </a:xfrm>
        </p:grpSpPr>
        <p:cxnSp>
          <p:nvCxnSpPr>
            <p:cNvPr id="1552" name="Google Shape;1552;p94"/>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53" name="Google Shape;1553;p94"/>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54" name="Google Shape;1554;p94"/>
          <p:cNvGrpSpPr/>
          <p:nvPr/>
        </p:nvGrpSpPr>
        <p:grpSpPr>
          <a:xfrm>
            <a:off x="1492092" y="3662045"/>
            <a:ext cx="6159817" cy="71120"/>
            <a:chOff x="2145983" y="2931954"/>
            <a:chExt cx="6159817" cy="71120"/>
          </a:xfrm>
        </p:grpSpPr>
        <p:sp>
          <p:nvSpPr>
            <p:cNvPr id="1555" name="Google Shape;1555;p94"/>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94"/>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7" name="Google Shape;1557;p94"/>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58"/>
        <p:cNvGrpSpPr/>
        <p:nvPr/>
      </p:nvGrpSpPr>
      <p:grpSpPr>
        <a:xfrm>
          <a:off x="0" y="0"/>
          <a:ext cx="0" cy="0"/>
          <a:chOff x="0" y="0"/>
          <a:chExt cx="0" cy="0"/>
        </a:xfrm>
      </p:grpSpPr>
      <p:grpSp>
        <p:nvGrpSpPr>
          <p:cNvPr id="1559" name="Google Shape;1559;p95"/>
          <p:cNvGrpSpPr/>
          <p:nvPr/>
        </p:nvGrpSpPr>
        <p:grpSpPr>
          <a:xfrm>
            <a:off x="444" y="0"/>
            <a:ext cx="9143556" cy="5143500"/>
            <a:chOff x="444" y="317809"/>
            <a:chExt cx="9143556" cy="5143500"/>
          </a:xfrm>
        </p:grpSpPr>
        <p:pic>
          <p:nvPicPr>
            <p:cNvPr id="1560" name="Google Shape;1560;p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1" name="Google Shape;1561;p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2" name="Google Shape;1562;p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63" name="Google Shape;1563;p95"/>
          <p:cNvGrpSpPr/>
          <p:nvPr/>
        </p:nvGrpSpPr>
        <p:grpSpPr>
          <a:xfrm>
            <a:off x="904073" y="1547578"/>
            <a:ext cx="7494347" cy="2133815"/>
            <a:chOff x="822793" y="1506938"/>
            <a:chExt cx="7494347" cy="2133815"/>
          </a:xfrm>
        </p:grpSpPr>
        <p:sp>
          <p:nvSpPr>
            <p:cNvPr id="1564" name="Google Shape;1564;p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5" name="Google Shape;1565;p95"/>
            <p:cNvGrpSpPr/>
            <p:nvPr/>
          </p:nvGrpSpPr>
          <p:grpSpPr>
            <a:xfrm>
              <a:off x="822793" y="1506938"/>
              <a:ext cx="7391734" cy="1999241"/>
              <a:chOff x="1565910" y="1469735"/>
              <a:chExt cx="6079542" cy="2048377"/>
            </a:xfrm>
          </p:grpSpPr>
          <p:sp>
            <p:nvSpPr>
              <p:cNvPr id="1566" name="Google Shape;1566;p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7" name="Google Shape;1567;p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68" name="Google Shape;1568;p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69"/>
        <p:cNvGrpSpPr/>
        <p:nvPr/>
      </p:nvGrpSpPr>
      <p:grpSpPr>
        <a:xfrm>
          <a:off x="0" y="0"/>
          <a:ext cx="0" cy="0"/>
          <a:chOff x="0" y="0"/>
          <a:chExt cx="0" cy="0"/>
        </a:xfrm>
      </p:grpSpPr>
      <p:grpSp>
        <p:nvGrpSpPr>
          <p:cNvPr id="1570" name="Google Shape;1570;p96"/>
          <p:cNvGrpSpPr/>
          <p:nvPr/>
        </p:nvGrpSpPr>
        <p:grpSpPr>
          <a:xfrm>
            <a:off x="444" y="0"/>
            <a:ext cx="9143556" cy="5143500"/>
            <a:chOff x="444" y="317809"/>
            <a:chExt cx="9143556" cy="5143500"/>
          </a:xfrm>
        </p:grpSpPr>
        <p:pic>
          <p:nvPicPr>
            <p:cNvPr id="1571" name="Google Shape;1571;p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2" name="Google Shape;1572;p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3" name="Google Shape;1573;p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74" name="Google Shape;1574;p96"/>
          <p:cNvGrpSpPr/>
          <p:nvPr/>
        </p:nvGrpSpPr>
        <p:grpSpPr>
          <a:xfrm>
            <a:off x="904073" y="1547578"/>
            <a:ext cx="7494347" cy="2133815"/>
            <a:chOff x="822793" y="1506938"/>
            <a:chExt cx="7494347" cy="2133815"/>
          </a:xfrm>
        </p:grpSpPr>
        <p:sp>
          <p:nvSpPr>
            <p:cNvPr id="1575" name="Google Shape;1575;p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6" name="Google Shape;1576;p96"/>
            <p:cNvGrpSpPr/>
            <p:nvPr/>
          </p:nvGrpSpPr>
          <p:grpSpPr>
            <a:xfrm>
              <a:off x="822793" y="1506938"/>
              <a:ext cx="7391734" cy="1999241"/>
              <a:chOff x="1565910" y="1469735"/>
              <a:chExt cx="6079542" cy="2048377"/>
            </a:xfrm>
          </p:grpSpPr>
          <p:sp>
            <p:nvSpPr>
              <p:cNvPr id="1577" name="Google Shape;1577;p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8" name="Google Shape;1578;p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79" name="Google Shape;1579;p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80"/>
        <p:cNvGrpSpPr/>
        <p:nvPr/>
      </p:nvGrpSpPr>
      <p:grpSpPr>
        <a:xfrm>
          <a:off x="0" y="0"/>
          <a:ext cx="0" cy="0"/>
          <a:chOff x="0" y="0"/>
          <a:chExt cx="0" cy="0"/>
        </a:xfrm>
      </p:grpSpPr>
      <p:grpSp>
        <p:nvGrpSpPr>
          <p:cNvPr id="1581" name="Google Shape;1581;p97"/>
          <p:cNvGrpSpPr/>
          <p:nvPr/>
        </p:nvGrpSpPr>
        <p:grpSpPr>
          <a:xfrm>
            <a:off x="444" y="0"/>
            <a:ext cx="9143556" cy="5143500"/>
            <a:chOff x="444" y="317809"/>
            <a:chExt cx="9143556" cy="5143500"/>
          </a:xfrm>
        </p:grpSpPr>
        <p:pic>
          <p:nvPicPr>
            <p:cNvPr id="1582" name="Google Shape;1582;p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3" name="Google Shape;1583;p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4" name="Google Shape;1584;p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85" name="Google Shape;1585;p97"/>
          <p:cNvGrpSpPr/>
          <p:nvPr/>
        </p:nvGrpSpPr>
        <p:grpSpPr>
          <a:xfrm>
            <a:off x="904073" y="1547578"/>
            <a:ext cx="7494347" cy="2133815"/>
            <a:chOff x="822793" y="1506938"/>
            <a:chExt cx="7494347" cy="2133815"/>
          </a:xfrm>
        </p:grpSpPr>
        <p:sp>
          <p:nvSpPr>
            <p:cNvPr id="1586" name="Google Shape;1586;p97"/>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7" name="Google Shape;1587;p97"/>
            <p:cNvGrpSpPr/>
            <p:nvPr/>
          </p:nvGrpSpPr>
          <p:grpSpPr>
            <a:xfrm>
              <a:off x="822793" y="1506938"/>
              <a:ext cx="7391734" cy="1999241"/>
              <a:chOff x="1565910" y="1469735"/>
              <a:chExt cx="6079542" cy="2048377"/>
            </a:xfrm>
          </p:grpSpPr>
          <p:sp>
            <p:nvSpPr>
              <p:cNvPr id="1588" name="Google Shape;1588;p97"/>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97"/>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90" name="Google Shape;1590;p97"/>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91"/>
        <p:cNvGrpSpPr/>
        <p:nvPr/>
      </p:nvGrpSpPr>
      <p:grpSpPr>
        <a:xfrm>
          <a:off x="0" y="0"/>
          <a:ext cx="0" cy="0"/>
          <a:chOff x="0" y="0"/>
          <a:chExt cx="0" cy="0"/>
        </a:xfrm>
      </p:grpSpPr>
      <p:grpSp>
        <p:nvGrpSpPr>
          <p:cNvPr id="1592" name="Google Shape;1592;p98"/>
          <p:cNvGrpSpPr/>
          <p:nvPr/>
        </p:nvGrpSpPr>
        <p:grpSpPr>
          <a:xfrm>
            <a:off x="444" y="0"/>
            <a:ext cx="9143556" cy="5143500"/>
            <a:chOff x="444" y="317809"/>
            <a:chExt cx="9143556" cy="5143500"/>
          </a:xfrm>
        </p:grpSpPr>
        <p:pic>
          <p:nvPicPr>
            <p:cNvPr id="1593" name="Google Shape;1593;p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94" name="Google Shape;1594;p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95" name="Google Shape;1595;p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96" name="Google Shape;1596;p98"/>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7" name="Google Shape;1597;p98"/>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8" name="Google Shape;1598;p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9" name="Google Shape;1599;p98"/>
          <p:cNvGrpSpPr/>
          <p:nvPr/>
        </p:nvGrpSpPr>
        <p:grpSpPr>
          <a:xfrm>
            <a:off x="1985011" y="1602036"/>
            <a:ext cx="502919" cy="45719"/>
            <a:chOff x="1985011" y="1602036"/>
            <a:chExt cx="502919" cy="45719"/>
          </a:xfrm>
        </p:grpSpPr>
        <p:sp>
          <p:nvSpPr>
            <p:cNvPr id="1600" name="Google Shape;1600;p98"/>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98"/>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2" name="Google Shape;1602;p98"/>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3" name="Google Shape;1603;p98"/>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604" name="Google Shape;1604;p98"/>
          <p:cNvGrpSpPr/>
          <p:nvPr/>
        </p:nvGrpSpPr>
        <p:grpSpPr>
          <a:xfrm>
            <a:off x="6656071" y="3518606"/>
            <a:ext cx="502919" cy="45719"/>
            <a:chOff x="6656071" y="3518606"/>
            <a:chExt cx="502919" cy="45719"/>
          </a:xfrm>
        </p:grpSpPr>
        <p:sp>
          <p:nvSpPr>
            <p:cNvPr id="1605" name="Google Shape;1605;p98"/>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6" name="Google Shape;1606;p98"/>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7" name="Google Shape;1607;p98"/>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8" name="Google Shape;1608;p98"/>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9" name="Google Shape;1609;p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610"/>
        <p:cNvGrpSpPr/>
        <p:nvPr/>
      </p:nvGrpSpPr>
      <p:grpSpPr>
        <a:xfrm>
          <a:off x="0" y="0"/>
          <a:ext cx="0" cy="0"/>
          <a:chOff x="0" y="0"/>
          <a:chExt cx="0" cy="0"/>
        </a:xfrm>
      </p:grpSpPr>
      <p:grpSp>
        <p:nvGrpSpPr>
          <p:cNvPr id="1611" name="Google Shape;1611;p99"/>
          <p:cNvGrpSpPr/>
          <p:nvPr/>
        </p:nvGrpSpPr>
        <p:grpSpPr>
          <a:xfrm>
            <a:off x="444" y="0"/>
            <a:ext cx="9143556" cy="5143500"/>
            <a:chOff x="444" y="317809"/>
            <a:chExt cx="9143556" cy="5143500"/>
          </a:xfrm>
        </p:grpSpPr>
        <p:pic>
          <p:nvPicPr>
            <p:cNvPr id="1612" name="Google Shape;1612;p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613" name="Google Shape;1613;p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614" name="Google Shape;1614;p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615" name="Google Shape;1615;p99"/>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16" name="Google Shape;1616;p99"/>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17" name="Google Shape;1617;p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618" name="Google Shape;1618;p99"/>
          <p:cNvGrpSpPr/>
          <p:nvPr/>
        </p:nvGrpSpPr>
        <p:grpSpPr>
          <a:xfrm>
            <a:off x="1985011" y="1602036"/>
            <a:ext cx="502919" cy="45719"/>
            <a:chOff x="1985011" y="1602036"/>
            <a:chExt cx="502919" cy="45719"/>
          </a:xfrm>
        </p:grpSpPr>
        <p:sp>
          <p:nvSpPr>
            <p:cNvPr id="1619" name="Google Shape;1619;p99"/>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20" name="Google Shape;1620;p99"/>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21" name="Google Shape;1621;p99"/>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22" name="Google Shape;1622;p99"/>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623" name="Google Shape;1623;p99"/>
          <p:cNvGrpSpPr/>
          <p:nvPr/>
        </p:nvGrpSpPr>
        <p:grpSpPr>
          <a:xfrm>
            <a:off x="6656071" y="3518606"/>
            <a:ext cx="502919" cy="45719"/>
            <a:chOff x="6656071" y="3518606"/>
            <a:chExt cx="502919" cy="45719"/>
          </a:xfrm>
        </p:grpSpPr>
        <p:sp>
          <p:nvSpPr>
            <p:cNvPr id="1624" name="Google Shape;1624;p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25" name="Google Shape;1625;p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26" name="Google Shape;1626;p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27" name="Google Shape;1627;p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28" name="Google Shape;1628;p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629"/>
        <p:cNvGrpSpPr/>
        <p:nvPr/>
      </p:nvGrpSpPr>
      <p:grpSpPr>
        <a:xfrm>
          <a:off x="0" y="0"/>
          <a:ext cx="0" cy="0"/>
          <a:chOff x="0" y="0"/>
          <a:chExt cx="0" cy="0"/>
        </a:xfrm>
      </p:grpSpPr>
      <p:grpSp>
        <p:nvGrpSpPr>
          <p:cNvPr id="1630" name="Google Shape;1630;p100"/>
          <p:cNvGrpSpPr/>
          <p:nvPr/>
        </p:nvGrpSpPr>
        <p:grpSpPr>
          <a:xfrm>
            <a:off x="444" y="0"/>
            <a:ext cx="9143556" cy="5143500"/>
            <a:chOff x="444" y="317809"/>
            <a:chExt cx="9143556" cy="5143500"/>
          </a:xfrm>
        </p:grpSpPr>
        <p:pic>
          <p:nvPicPr>
            <p:cNvPr id="1631" name="Google Shape;1631;p100"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632" name="Google Shape;1632;p100"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633" name="Google Shape;1633;p100"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634" name="Google Shape;1634;p100"/>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35" name="Google Shape;1635;p100"/>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36" name="Google Shape;1636;p100"/>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637" name="Google Shape;1637;p100"/>
          <p:cNvGrpSpPr/>
          <p:nvPr/>
        </p:nvGrpSpPr>
        <p:grpSpPr>
          <a:xfrm>
            <a:off x="1985011" y="1602036"/>
            <a:ext cx="502919" cy="45719"/>
            <a:chOff x="1985011" y="1602036"/>
            <a:chExt cx="502919" cy="45719"/>
          </a:xfrm>
        </p:grpSpPr>
        <p:sp>
          <p:nvSpPr>
            <p:cNvPr id="1638" name="Google Shape;1638;p100"/>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39" name="Google Shape;1639;p100"/>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40" name="Google Shape;1640;p100"/>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41" name="Google Shape;1641;p100"/>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642" name="Google Shape;1642;p100"/>
          <p:cNvGrpSpPr/>
          <p:nvPr/>
        </p:nvGrpSpPr>
        <p:grpSpPr>
          <a:xfrm>
            <a:off x="6656071" y="3518606"/>
            <a:ext cx="502919" cy="45719"/>
            <a:chOff x="6656071" y="3518606"/>
            <a:chExt cx="502919" cy="45719"/>
          </a:xfrm>
        </p:grpSpPr>
        <p:sp>
          <p:nvSpPr>
            <p:cNvPr id="1643" name="Google Shape;1643;p100"/>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44" name="Google Shape;1644;p100"/>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45" name="Google Shape;1645;p100"/>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46" name="Google Shape;1646;p100"/>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47" name="Google Shape;1647;p100"/>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48"/>
        <p:cNvGrpSpPr/>
        <p:nvPr/>
      </p:nvGrpSpPr>
      <p:grpSpPr>
        <a:xfrm>
          <a:off x="0" y="0"/>
          <a:ext cx="0" cy="0"/>
          <a:chOff x="0" y="0"/>
          <a:chExt cx="0" cy="0"/>
        </a:xfrm>
      </p:grpSpPr>
      <p:sp>
        <p:nvSpPr>
          <p:cNvPr id="1649" name="Google Shape;1649;p10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50" name="Google Shape;1650;p10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1" name="Google Shape;1651;p101"/>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52" name="Google Shape;1652;p101"/>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3" name="Google Shape;1653;p101"/>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117" Type="http://schemas.openxmlformats.org/officeDocument/2006/relationships/slideLayout" Target="../slideLayouts/slideLayout128.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6" Type="http://schemas.openxmlformats.org/officeDocument/2006/relationships/slideLayout" Target="../slideLayouts/slideLayout2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5" Type="http://schemas.openxmlformats.org/officeDocument/2006/relationships/slideLayout" Target="../slideLayouts/slideLayout16.xml"/><Relationship Id="rId90" Type="http://schemas.openxmlformats.org/officeDocument/2006/relationships/slideLayout" Target="../slideLayouts/slideLayout101.xml"/><Relationship Id="rId95" Type="http://schemas.openxmlformats.org/officeDocument/2006/relationships/slideLayout" Target="../slideLayouts/slideLayout106.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113" Type="http://schemas.openxmlformats.org/officeDocument/2006/relationships/slideLayout" Target="../slideLayouts/slideLayout124.xml"/><Relationship Id="rId118" Type="http://schemas.openxmlformats.org/officeDocument/2006/relationships/theme" Target="../theme/theme2.xml"/><Relationship Id="rId80" Type="http://schemas.openxmlformats.org/officeDocument/2006/relationships/slideLayout" Target="../slideLayouts/slideLayout91.xml"/><Relationship Id="rId85" Type="http://schemas.openxmlformats.org/officeDocument/2006/relationships/slideLayout" Target="../slideLayouts/slideLayout96.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59" Type="http://schemas.openxmlformats.org/officeDocument/2006/relationships/slideLayout" Target="../slideLayouts/slideLayout70.xml"/><Relationship Id="rId103" Type="http://schemas.openxmlformats.org/officeDocument/2006/relationships/slideLayout" Target="../slideLayouts/slideLayout114.xml"/><Relationship Id="rId108" Type="http://schemas.openxmlformats.org/officeDocument/2006/relationships/slideLayout" Target="../slideLayouts/slideLayout119.xml"/><Relationship Id="rId54" Type="http://schemas.openxmlformats.org/officeDocument/2006/relationships/slideLayout" Target="../slideLayouts/slideLayout65.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91" Type="http://schemas.openxmlformats.org/officeDocument/2006/relationships/slideLayout" Target="../slideLayouts/slideLayout102.xml"/><Relationship Id="rId96" Type="http://schemas.openxmlformats.org/officeDocument/2006/relationships/slideLayout" Target="../slideLayouts/slideLayout10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49" Type="http://schemas.openxmlformats.org/officeDocument/2006/relationships/slideLayout" Target="../slideLayouts/slideLayout60.xml"/><Relationship Id="rId114" Type="http://schemas.openxmlformats.org/officeDocument/2006/relationships/slideLayout" Target="../slideLayouts/slideLayout125.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110" Type="http://schemas.openxmlformats.org/officeDocument/2006/relationships/slideLayout" Target="../slideLayouts/slideLayout121.xml"/><Relationship Id="rId115" Type="http://schemas.openxmlformats.org/officeDocument/2006/relationships/slideLayout" Target="../slideLayouts/slideLayout126.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56" Type="http://schemas.openxmlformats.org/officeDocument/2006/relationships/slideLayout" Target="../slideLayouts/slideLayout67.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3" Type="http://schemas.openxmlformats.org/officeDocument/2006/relationships/slideLayout" Target="../slideLayouts/slideLayout14.xml"/><Relationship Id="rId25" Type="http://schemas.openxmlformats.org/officeDocument/2006/relationships/slideLayout" Target="../slideLayouts/slideLayout36.xml"/><Relationship Id="rId46" Type="http://schemas.openxmlformats.org/officeDocument/2006/relationships/slideLayout" Target="../slideLayouts/slideLayout57.xml"/><Relationship Id="rId67" Type="http://schemas.openxmlformats.org/officeDocument/2006/relationships/slideLayout" Target="../slideLayouts/slideLayout78.xml"/><Relationship Id="rId116" Type="http://schemas.openxmlformats.org/officeDocument/2006/relationships/slideLayout" Target="../slideLayouts/slideLayout12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62" Type="http://schemas.openxmlformats.org/officeDocument/2006/relationships/slideLayout" Target="../slideLayouts/slideLayout73.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111" Type="http://schemas.openxmlformats.org/officeDocument/2006/relationships/slideLayout" Target="../slideLayouts/slideLayout122.xml"/><Relationship Id="rId15" Type="http://schemas.openxmlformats.org/officeDocument/2006/relationships/slideLayout" Target="../slideLayouts/slideLayout26.xml"/><Relationship Id="rId36" Type="http://schemas.openxmlformats.org/officeDocument/2006/relationships/slideLayout" Target="../slideLayouts/slideLayout47.xml"/><Relationship Id="rId57" Type="http://schemas.openxmlformats.org/officeDocument/2006/relationships/slideLayout" Target="../slideLayouts/slideLayout68.xml"/><Relationship Id="rId106" Type="http://schemas.openxmlformats.org/officeDocument/2006/relationships/slideLayout" Target="../slideLayouts/slideLayout117.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54.xml"/><Relationship Id="rId117" Type="http://schemas.openxmlformats.org/officeDocument/2006/relationships/slideLayout" Target="../slideLayouts/slideLayout245.xml"/><Relationship Id="rId21" Type="http://schemas.openxmlformats.org/officeDocument/2006/relationships/slideLayout" Target="../slideLayouts/slideLayout149.xml"/><Relationship Id="rId42" Type="http://schemas.openxmlformats.org/officeDocument/2006/relationships/slideLayout" Target="../slideLayouts/slideLayout170.xml"/><Relationship Id="rId47" Type="http://schemas.openxmlformats.org/officeDocument/2006/relationships/slideLayout" Target="../slideLayouts/slideLayout175.xml"/><Relationship Id="rId63" Type="http://schemas.openxmlformats.org/officeDocument/2006/relationships/slideLayout" Target="../slideLayouts/slideLayout191.xml"/><Relationship Id="rId68" Type="http://schemas.openxmlformats.org/officeDocument/2006/relationships/slideLayout" Target="../slideLayouts/slideLayout196.xml"/><Relationship Id="rId84" Type="http://schemas.openxmlformats.org/officeDocument/2006/relationships/slideLayout" Target="../slideLayouts/slideLayout212.xml"/><Relationship Id="rId89" Type="http://schemas.openxmlformats.org/officeDocument/2006/relationships/slideLayout" Target="../slideLayouts/slideLayout217.xml"/><Relationship Id="rId112" Type="http://schemas.openxmlformats.org/officeDocument/2006/relationships/slideLayout" Target="../slideLayouts/slideLayout240.xml"/><Relationship Id="rId16" Type="http://schemas.openxmlformats.org/officeDocument/2006/relationships/slideLayout" Target="../slideLayouts/slideLayout144.xml"/><Relationship Id="rId107" Type="http://schemas.openxmlformats.org/officeDocument/2006/relationships/slideLayout" Target="../slideLayouts/slideLayout235.xml"/><Relationship Id="rId11" Type="http://schemas.openxmlformats.org/officeDocument/2006/relationships/slideLayout" Target="../slideLayouts/slideLayout139.xml"/><Relationship Id="rId32" Type="http://schemas.openxmlformats.org/officeDocument/2006/relationships/slideLayout" Target="../slideLayouts/slideLayout160.xml"/><Relationship Id="rId37" Type="http://schemas.openxmlformats.org/officeDocument/2006/relationships/slideLayout" Target="../slideLayouts/slideLayout165.xml"/><Relationship Id="rId53" Type="http://schemas.openxmlformats.org/officeDocument/2006/relationships/slideLayout" Target="../slideLayouts/slideLayout181.xml"/><Relationship Id="rId58" Type="http://schemas.openxmlformats.org/officeDocument/2006/relationships/slideLayout" Target="../slideLayouts/slideLayout186.xml"/><Relationship Id="rId74" Type="http://schemas.openxmlformats.org/officeDocument/2006/relationships/slideLayout" Target="../slideLayouts/slideLayout202.xml"/><Relationship Id="rId79" Type="http://schemas.openxmlformats.org/officeDocument/2006/relationships/slideLayout" Target="../slideLayouts/slideLayout207.xml"/><Relationship Id="rId102" Type="http://schemas.openxmlformats.org/officeDocument/2006/relationships/slideLayout" Target="../slideLayouts/slideLayout230.xml"/><Relationship Id="rId5" Type="http://schemas.openxmlformats.org/officeDocument/2006/relationships/slideLayout" Target="../slideLayouts/slideLayout133.xml"/><Relationship Id="rId90" Type="http://schemas.openxmlformats.org/officeDocument/2006/relationships/slideLayout" Target="../slideLayouts/slideLayout218.xml"/><Relationship Id="rId95" Type="http://schemas.openxmlformats.org/officeDocument/2006/relationships/slideLayout" Target="../slideLayouts/slideLayout223.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43" Type="http://schemas.openxmlformats.org/officeDocument/2006/relationships/slideLayout" Target="../slideLayouts/slideLayout171.xml"/><Relationship Id="rId48" Type="http://schemas.openxmlformats.org/officeDocument/2006/relationships/slideLayout" Target="../slideLayouts/slideLayout176.xml"/><Relationship Id="rId64" Type="http://schemas.openxmlformats.org/officeDocument/2006/relationships/slideLayout" Target="../slideLayouts/slideLayout192.xml"/><Relationship Id="rId69" Type="http://schemas.openxmlformats.org/officeDocument/2006/relationships/slideLayout" Target="../slideLayouts/slideLayout197.xml"/><Relationship Id="rId113" Type="http://schemas.openxmlformats.org/officeDocument/2006/relationships/slideLayout" Target="../slideLayouts/slideLayout241.xml"/><Relationship Id="rId118" Type="http://schemas.openxmlformats.org/officeDocument/2006/relationships/theme" Target="../theme/theme3.xml"/><Relationship Id="rId80" Type="http://schemas.openxmlformats.org/officeDocument/2006/relationships/slideLayout" Target="../slideLayouts/slideLayout208.xml"/><Relationship Id="rId85" Type="http://schemas.openxmlformats.org/officeDocument/2006/relationships/slideLayout" Target="../slideLayouts/slideLayout213.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33" Type="http://schemas.openxmlformats.org/officeDocument/2006/relationships/slideLayout" Target="../slideLayouts/slideLayout161.xml"/><Relationship Id="rId38" Type="http://schemas.openxmlformats.org/officeDocument/2006/relationships/slideLayout" Target="../slideLayouts/slideLayout166.xml"/><Relationship Id="rId59" Type="http://schemas.openxmlformats.org/officeDocument/2006/relationships/slideLayout" Target="../slideLayouts/slideLayout187.xml"/><Relationship Id="rId103" Type="http://schemas.openxmlformats.org/officeDocument/2006/relationships/slideLayout" Target="../slideLayouts/slideLayout231.xml"/><Relationship Id="rId108" Type="http://schemas.openxmlformats.org/officeDocument/2006/relationships/slideLayout" Target="../slideLayouts/slideLayout236.xml"/><Relationship Id="rId54" Type="http://schemas.openxmlformats.org/officeDocument/2006/relationships/slideLayout" Target="../slideLayouts/slideLayout182.xml"/><Relationship Id="rId70" Type="http://schemas.openxmlformats.org/officeDocument/2006/relationships/slideLayout" Target="../slideLayouts/slideLayout198.xml"/><Relationship Id="rId75" Type="http://schemas.openxmlformats.org/officeDocument/2006/relationships/slideLayout" Target="../slideLayouts/slideLayout203.xml"/><Relationship Id="rId91" Type="http://schemas.openxmlformats.org/officeDocument/2006/relationships/slideLayout" Target="../slideLayouts/slideLayout219.xml"/><Relationship Id="rId96" Type="http://schemas.openxmlformats.org/officeDocument/2006/relationships/slideLayout" Target="../slideLayouts/slideLayout224.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49" Type="http://schemas.openxmlformats.org/officeDocument/2006/relationships/slideLayout" Target="../slideLayouts/slideLayout177.xml"/><Relationship Id="rId114" Type="http://schemas.openxmlformats.org/officeDocument/2006/relationships/slideLayout" Target="../slideLayouts/slideLayout242.xml"/><Relationship Id="rId10" Type="http://schemas.openxmlformats.org/officeDocument/2006/relationships/slideLayout" Target="../slideLayouts/slideLayout138.xml"/><Relationship Id="rId31" Type="http://schemas.openxmlformats.org/officeDocument/2006/relationships/slideLayout" Target="../slideLayouts/slideLayout159.xml"/><Relationship Id="rId44" Type="http://schemas.openxmlformats.org/officeDocument/2006/relationships/slideLayout" Target="../slideLayouts/slideLayout172.xml"/><Relationship Id="rId52" Type="http://schemas.openxmlformats.org/officeDocument/2006/relationships/slideLayout" Target="../slideLayouts/slideLayout180.xml"/><Relationship Id="rId60" Type="http://schemas.openxmlformats.org/officeDocument/2006/relationships/slideLayout" Target="../slideLayouts/slideLayout188.xml"/><Relationship Id="rId65" Type="http://schemas.openxmlformats.org/officeDocument/2006/relationships/slideLayout" Target="../slideLayouts/slideLayout193.xml"/><Relationship Id="rId73" Type="http://schemas.openxmlformats.org/officeDocument/2006/relationships/slideLayout" Target="../slideLayouts/slideLayout201.xml"/><Relationship Id="rId78" Type="http://schemas.openxmlformats.org/officeDocument/2006/relationships/slideLayout" Target="../slideLayouts/slideLayout206.xml"/><Relationship Id="rId81" Type="http://schemas.openxmlformats.org/officeDocument/2006/relationships/slideLayout" Target="../slideLayouts/slideLayout209.xml"/><Relationship Id="rId86" Type="http://schemas.openxmlformats.org/officeDocument/2006/relationships/slideLayout" Target="../slideLayouts/slideLayout214.xml"/><Relationship Id="rId94" Type="http://schemas.openxmlformats.org/officeDocument/2006/relationships/slideLayout" Target="../slideLayouts/slideLayout222.xml"/><Relationship Id="rId99" Type="http://schemas.openxmlformats.org/officeDocument/2006/relationships/slideLayout" Target="../slideLayouts/slideLayout227.xml"/><Relationship Id="rId101" Type="http://schemas.openxmlformats.org/officeDocument/2006/relationships/slideLayout" Target="../slideLayouts/slideLayout229.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39" Type="http://schemas.openxmlformats.org/officeDocument/2006/relationships/slideLayout" Target="../slideLayouts/slideLayout167.xml"/><Relationship Id="rId109" Type="http://schemas.openxmlformats.org/officeDocument/2006/relationships/slideLayout" Target="../slideLayouts/slideLayout237.xml"/><Relationship Id="rId34" Type="http://schemas.openxmlformats.org/officeDocument/2006/relationships/slideLayout" Target="../slideLayouts/slideLayout162.xml"/><Relationship Id="rId50" Type="http://schemas.openxmlformats.org/officeDocument/2006/relationships/slideLayout" Target="../slideLayouts/slideLayout178.xml"/><Relationship Id="rId55" Type="http://schemas.openxmlformats.org/officeDocument/2006/relationships/slideLayout" Target="../slideLayouts/slideLayout183.xml"/><Relationship Id="rId76" Type="http://schemas.openxmlformats.org/officeDocument/2006/relationships/slideLayout" Target="../slideLayouts/slideLayout204.xml"/><Relationship Id="rId97" Type="http://schemas.openxmlformats.org/officeDocument/2006/relationships/slideLayout" Target="../slideLayouts/slideLayout225.xml"/><Relationship Id="rId104" Type="http://schemas.openxmlformats.org/officeDocument/2006/relationships/slideLayout" Target="../slideLayouts/slideLayout232.xml"/><Relationship Id="rId7" Type="http://schemas.openxmlformats.org/officeDocument/2006/relationships/slideLayout" Target="../slideLayouts/slideLayout135.xml"/><Relationship Id="rId71" Type="http://schemas.openxmlformats.org/officeDocument/2006/relationships/slideLayout" Target="../slideLayouts/slideLayout199.xml"/><Relationship Id="rId92" Type="http://schemas.openxmlformats.org/officeDocument/2006/relationships/slideLayout" Target="../slideLayouts/slideLayout220.xml"/><Relationship Id="rId2" Type="http://schemas.openxmlformats.org/officeDocument/2006/relationships/slideLayout" Target="../slideLayouts/slideLayout130.xml"/><Relationship Id="rId29" Type="http://schemas.openxmlformats.org/officeDocument/2006/relationships/slideLayout" Target="../slideLayouts/slideLayout157.xml"/><Relationship Id="rId24" Type="http://schemas.openxmlformats.org/officeDocument/2006/relationships/slideLayout" Target="../slideLayouts/slideLayout152.xml"/><Relationship Id="rId40" Type="http://schemas.openxmlformats.org/officeDocument/2006/relationships/slideLayout" Target="../slideLayouts/slideLayout168.xml"/><Relationship Id="rId45" Type="http://schemas.openxmlformats.org/officeDocument/2006/relationships/slideLayout" Target="../slideLayouts/slideLayout173.xml"/><Relationship Id="rId66" Type="http://schemas.openxmlformats.org/officeDocument/2006/relationships/slideLayout" Target="../slideLayouts/slideLayout194.xml"/><Relationship Id="rId87" Type="http://schemas.openxmlformats.org/officeDocument/2006/relationships/slideLayout" Target="../slideLayouts/slideLayout215.xml"/><Relationship Id="rId110" Type="http://schemas.openxmlformats.org/officeDocument/2006/relationships/slideLayout" Target="../slideLayouts/slideLayout238.xml"/><Relationship Id="rId115" Type="http://schemas.openxmlformats.org/officeDocument/2006/relationships/slideLayout" Target="../slideLayouts/slideLayout243.xml"/><Relationship Id="rId61" Type="http://schemas.openxmlformats.org/officeDocument/2006/relationships/slideLayout" Target="../slideLayouts/slideLayout189.xml"/><Relationship Id="rId82" Type="http://schemas.openxmlformats.org/officeDocument/2006/relationships/slideLayout" Target="../slideLayouts/slideLayout210.xml"/><Relationship Id="rId19" Type="http://schemas.openxmlformats.org/officeDocument/2006/relationships/slideLayout" Target="../slideLayouts/slideLayout147.xml"/><Relationship Id="rId14" Type="http://schemas.openxmlformats.org/officeDocument/2006/relationships/slideLayout" Target="../slideLayouts/slideLayout142.xml"/><Relationship Id="rId30" Type="http://schemas.openxmlformats.org/officeDocument/2006/relationships/slideLayout" Target="../slideLayouts/slideLayout158.xml"/><Relationship Id="rId35" Type="http://schemas.openxmlformats.org/officeDocument/2006/relationships/slideLayout" Target="../slideLayouts/slideLayout163.xml"/><Relationship Id="rId56" Type="http://schemas.openxmlformats.org/officeDocument/2006/relationships/slideLayout" Target="../slideLayouts/slideLayout184.xml"/><Relationship Id="rId77" Type="http://schemas.openxmlformats.org/officeDocument/2006/relationships/slideLayout" Target="../slideLayouts/slideLayout205.xml"/><Relationship Id="rId100" Type="http://schemas.openxmlformats.org/officeDocument/2006/relationships/slideLayout" Target="../slideLayouts/slideLayout228.xml"/><Relationship Id="rId105" Type="http://schemas.openxmlformats.org/officeDocument/2006/relationships/slideLayout" Target="../slideLayouts/slideLayout233.xml"/><Relationship Id="rId8" Type="http://schemas.openxmlformats.org/officeDocument/2006/relationships/slideLayout" Target="../slideLayouts/slideLayout136.xml"/><Relationship Id="rId51" Type="http://schemas.openxmlformats.org/officeDocument/2006/relationships/slideLayout" Target="../slideLayouts/slideLayout179.xml"/><Relationship Id="rId72" Type="http://schemas.openxmlformats.org/officeDocument/2006/relationships/slideLayout" Target="../slideLayouts/slideLayout200.xml"/><Relationship Id="rId93" Type="http://schemas.openxmlformats.org/officeDocument/2006/relationships/slideLayout" Target="../slideLayouts/slideLayout221.xml"/><Relationship Id="rId98" Type="http://schemas.openxmlformats.org/officeDocument/2006/relationships/slideLayout" Target="../slideLayouts/slideLayout226.xml"/><Relationship Id="rId3" Type="http://schemas.openxmlformats.org/officeDocument/2006/relationships/slideLayout" Target="../slideLayouts/slideLayout131.xml"/><Relationship Id="rId25" Type="http://schemas.openxmlformats.org/officeDocument/2006/relationships/slideLayout" Target="../slideLayouts/slideLayout153.xml"/><Relationship Id="rId46" Type="http://schemas.openxmlformats.org/officeDocument/2006/relationships/slideLayout" Target="../slideLayouts/slideLayout174.xml"/><Relationship Id="rId67" Type="http://schemas.openxmlformats.org/officeDocument/2006/relationships/slideLayout" Target="../slideLayouts/slideLayout195.xml"/><Relationship Id="rId116" Type="http://schemas.openxmlformats.org/officeDocument/2006/relationships/slideLayout" Target="../slideLayouts/slideLayout244.xml"/><Relationship Id="rId20" Type="http://schemas.openxmlformats.org/officeDocument/2006/relationships/slideLayout" Target="../slideLayouts/slideLayout148.xml"/><Relationship Id="rId41" Type="http://schemas.openxmlformats.org/officeDocument/2006/relationships/slideLayout" Target="../slideLayouts/slideLayout169.xml"/><Relationship Id="rId62" Type="http://schemas.openxmlformats.org/officeDocument/2006/relationships/slideLayout" Target="../slideLayouts/slideLayout190.xml"/><Relationship Id="rId83" Type="http://schemas.openxmlformats.org/officeDocument/2006/relationships/slideLayout" Target="../slideLayouts/slideLayout211.xml"/><Relationship Id="rId88" Type="http://schemas.openxmlformats.org/officeDocument/2006/relationships/slideLayout" Target="../slideLayouts/slideLayout216.xml"/><Relationship Id="rId111" Type="http://schemas.openxmlformats.org/officeDocument/2006/relationships/slideLayout" Target="../slideLayouts/slideLayout239.xml"/><Relationship Id="rId15" Type="http://schemas.openxmlformats.org/officeDocument/2006/relationships/slideLayout" Target="../slideLayouts/slideLayout143.xml"/><Relationship Id="rId36" Type="http://schemas.openxmlformats.org/officeDocument/2006/relationships/slideLayout" Target="../slideLayouts/slideLayout164.xml"/><Relationship Id="rId57" Type="http://schemas.openxmlformats.org/officeDocument/2006/relationships/slideLayout" Target="../slideLayouts/slideLayout185.xml"/><Relationship Id="rId106" Type="http://schemas.openxmlformats.org/officeDocument/2006/relationships/slideLayout" Target="../slideLayouts/slideLayout234.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71.xml"/><Relationship Id="rId117" Type="http://schemas.openxmlformats.org/officeDocument/2006/relationships/slideLayout" Target="../slideLayouts/slideLayout362.xml"/><Relationship Id="rId21" Type="http://schemas.openxmlformats.org/officeDocument/2006/relationships/slideLayout" Target="../slideLayouts/slideLayout266.xml"/><Relationship Id="rId42" Type="http://schemas.openxmlformats.org/officeDocument/2006/relationships/slideLayout" Target="../slideLayouts/slideLayout287.xml"/><Relationship Id="rId47" Type="http://schemas.openxmlformats.org/officeDocument/2006/relationships/slideLayout" Target="../slideLayouts/slideLayout292.xml"/><Relationship Id="rId63" Type="http://schemas.openxmlformats.org/officeDocument/2006/relationships/slideLayout" Target="../slideLayouts/slideLayout308.xml"/><Relationship Id="rId68" Type="http://schemas.openxmlformats.org/officeDocument/2006/relationships/slideLayout" Target="../slideLayouts/slideLayout313.xml"/><Relationship Id="rId84" Type="http://schemas.openxmlformats.org/officeDocument/2006/relationships/slideLayout" Target="../slideLayouts/slideLayout329.xml"/><Relationship Id="rId89" Type="http://schemas.openxmlformats.org/officeDocument/2006/relationships/slideLayout" Target="../slideLayouts/slideLayout334.xml"/><Relationship Id="rId112" Type="http://schemas.openxmlformats.org/officeDocument/2006/relationships/slideLayout" Target="../slideLayouts/slideLayout357.xml"/><Relationship Id="rId16" Type="http://schemas.openxmlformats.org/officeDocument/2006/relationships/slideLayout" Target="../slideLayouts/slideLayout261.xml"/><Relationship Id="rId107" Type="http://schemas.openxmlformats.org/officeDocument/2006/relationships/slideLayout" Target="../slideLayouts/slideLayout352.xml"/><Relationship Id="rId11" Type="http://schemas.openxmlformats.org/officeDocument/2006/relationships/slideLayout" Target="../slideLayouts/slideLayout256.xml"/><Relationship Id="rId32" Type="http://schemas.openxmlformats.org/officeDocument/2006/relationships/slideLayout" Target="../slideLayouts/slideLayout277.xml"/><Relationship Id="rId37" Type="http://schemas.openxmlformats.org/officeDocument/2006/relationships/slideLayout" Target="../slideLayouts/slideLayout282.xml"/><Relationship Id="rId53" Type="http://schemas.openxmlformats.org/officeDocument/2006/relationships/slideLayout" Target="../slideLayouts/slideLayout298.xml"/><Relationship Id="rId58" Type="http://schemas.openxmlformats.org/officeDocument/2006/relationships/slideLayout" Target="../slideLayouts/slideLayout303.xml"/><Relationship Id="rId74" Type="http://schemas.openxmlformats.org/officeDocument/2006/relationships/slideLayout" Target="../slideLayouts/slideLayout319.xml"/><Relationship Id="rId79" Type="http://schemas.openxmlformats.org/officeDocument/2006/relationships/slideLayout" Target="../slideLayouts/slideLayout324.xml"/><Relationship Id="rId102" Type="http://schemas.openxmlformats.org/officeDocument/2006/relationships/slideLayout" Target="../slideLayouts/slideLayout347.xml"/><Relationship Id="rId5" Type="http://schemas.openxmlformats.org/officeDocument/2006/relationships/slideLayout" Target="../slideLayouts/slideLayout250.xml"/><Relationship Id="rId90" Type="http://schemas.openxmlformats.org/officeDocument/2006/relationships/slideLayout" Target="../slideLayouts/slideLayout335.xml"/><Relationship Id="rId95" Type="http://schemas.openxmlformats.org/officeDocument/2006/relationships/slideLayout" Target="../slideLayouts/slideLayout340.xml"/><Relationship Id="rId22" Type="http://schemas.openxmlformats.org/officeDocument/2006/relationships/slideLayout" Target="../slideLayouts/slideLayout267.xml"/><Relationship Id="rId27" Type="http://schemas.openxmlformats.org/officeDocument/2006/relationships/slideLayout" Target="../slideLayouts/slideLayout272.xml"/><Relationship Id="rId43" Type="http://schemas.openxmlformats.org/officeDocument/2006/relationships/slideLayout" Target="../slideLayouts/slideLayout288.xml"/><Relationship Id="rId48" Type="http://schemas.openxmlformats.org/officeDocument/2006/relationships/slideLayout" Target="../slideLayouts/slideLayout293.xml"/><Relationship Id="rId64" Type="http://schemas.openxmlformats.org/officeDocument/2006/relationships/slideLayout" Target="../slideLayouts/slideLayout309.xml"/><Relationship Id="rId69" Type="http://schemas.openxmlformats.org/officeDocument/2006/relationships/slideLayout" Target="../slideLayouts/slideLayout314.xml"/><Relationship Id="rId113" Type="http://schemas.openxmlformats.org/officeDocument/2006/relationships/slideLayout" Target="../slideLayouts/slideLayout358.xml"/><Relationship Id="rId118" Type="http://schemas.openxmlformats.org/officeDocument/2006/relationships/theme" Target="../theme/theme4.xml"/><Relationship Id="rId80" Type="http://schemas.openxmlformats.org/officeDocument/2006/relationships/slideLayout" Target="../slideLayouts/slideLayout325.xml"/><Relationship Id="rId85" Type="http://schemas.openxmlformats.org/officeDocument/2006/relationships/slideLayout" Target="../slideLayouts/slideLayout330.xml"/><Relationship Id="rId12" Type="http://schemas.openxmlformats.org/officeDocument/2006/relationships/slideLayout" Target="../slideLayouts/slideLayout257.xml"/><Relationship Id="rId17" Type="http://schemas.openxmlformats.org/officeDocument/2006/relationships/slideLayout" Target="../slideLayouts/slideLayout262.xml"/><Relationship Id="rId33" Type="http://schemas.openxmlformats.org/officeDocument/2006/relationships/slideLayout" Target="../slideLayouts/slideLayout278.xml"/><Relationship Id="rId38" Type="http://schemas.openxmlformats.org/officeDocument/2006/relationships/slideLayout" Target="../slideLayouts/slideLayout283.xml"/><Relationship Id="rId59" Type="http://schemas.openxmlformats.org/officeDocument/2006/relationships/slideLayout" Target="../slideLayouts/slideLayout304.xml"/><Relationship Id="rId103" Type="http://schemas.openxmlformats.org/officeDocument/2006/relationships/slideLayout" Target="../slideLayouts/slideLayout348.xml"/><Relationship Id="rId108" Type="http://schemas.openxmlformats.org/officeDocument/2006/relationships/slideLayout" Target="../slideLayouts/slideLayout353.xml"/><Relationship Id="rId54" Type="http://schemas.openxmlformats.org/officeDocument/2006/relationships/slideLayout" Target="../slideLayouts/slideLayout299.xml"/><Relationship Id="rId70" Type="http://schemas.openxmlformats.org/officeDocument/2006/relationships/slideLayout" Target="../slideLayouts/slideLayout315.xml"/><Relationship Id="rId75" Type="http://schemas.openxmlformats.org/officeDocument/2006/relationships/slideLayout" Target="../slideLayouts/slideLayout320.xml"/><Relationship Id="rId91" Type="http://schemas.openxmlformats.org/officeDocument/2006/relationships/slideLayout" Target="../slideLayouts/slideLayout336.xml"/><Relationship Id="rId96" Type="http://schemas.openxmlformats.org/officeDocument/2006/relationships/slideLayout" Target="../slideLayouts/slideLayout341.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23" Type="http://schemas.openxmlformats.org/officeDocument/2006/relationships/slideLayout" Target="../slideLayouts/slideLayout268.xml"/><Relationship Id="rId28" Type="http://schemas.openxmlformats.org/officeDocument/2006/relationships/slideLayout" Target="../slideLayouts/slideLayout273.xml"/><Relationship Id="rId49" Type="http://schemas.openxmlformats.org/officeDocument/2006/relationships/slideLayout" Target="../slideLayouts/slideLayout294.xml"/><Relationship Id="rId114" Type="http://schemas.openxmlformats.org/officeDocument/2006/relationships/slideLayout" Target="../slideLayouts/slideLayout359.xml"/><Relationship Id="rId10" Type="http://schemas.openxmlformats.org/officeDocument/2006/relationships/slideLayout" Target="../slideLayouts/slideLayout255.xml"/><Relationship Id="rId31" Type="http://schemas.openxmlformats.org/officeDocument/2006/relationships/slideLayout" Target="../slideLayouts/slideLayout276.xml"/><Relationship Id="rId44" Type="http://schemas.openxmlformats.org/officeDocument/2006/relationships/slideLayout" Target="../slideLayouts/slideLayout289.xml"/><Relationship Id="rId52" Type="http://schemas.openxmlformats.org/officeDocument/2006/relationships/slideLayout" Target="../slideLayouts/slideLayout297.xml"/><Relationship Id="rId60" Type="http://schemas.openxmlformats.org/officeDocument/2006/relationships/slideLayout" Target="../slideLayouts/slideLayout305.xml"/><Relationship Id="rId65" Type="http://schemas.openxmlformats.org/officeDocument/2006/relationships/slideLayout" Target="../slideLayouts/slideLayout310.xml"/><Relationship Id="rId73" Type="http://schemas.openxmlformats.org/officeDocument/2006/relationships/slideLayout" Target="../slideLayouts/slideLayout318.xml"/><Relationship Id="rId78" Type="http://schemas.openxmlformats.org/officeDocument/2006/relationships/slideLayout" Target="../slideLayouts/slideLayout323.xml"/><Relationship Id="rId81" Type="http://schemas.openxmlformats.org/officeDocument/2006/relationships/slideLayout" Target="../slideLayouts/slideLayout326.xml"/><Relationship Id="rId86" Type="http://schemas.openxmlformats.org/officeDocument/2006/relationships/slideLayout" Target="../slideLayouts/slideLayout331.xml"/><Relationship Id="rId94" Type="http://schemas.openxmlformats.org/officeDocument/2006/relationships/slideLayout" Target="../slideLayouts/slideLayout339.xml"/><Relationship Id="rId99" Type="http://schemas.openxmlformats.org/officeDocument/2006/relationships/slideLayout" Target="../slideLayouts/slideLayout344.xml"/><Relationship Id="rId101" Type="http://schemas.openxmlformats.org/officeDocument/2006/relationships/slideLayout" Target="../slideLayouts/slideLayout346.xml"/><Relationship Id="rId4" Type="http://schemas.openxmlformats.org/officeDocument/2006/relationships/slideLayout" Target="../slideLayouts/slideLayout249.xml"/><Relationship Id="rId9" Type="http://schemas.openxmlformats.org/officeDocument/2006/relationships/slideLayout" Target="../slideLayouts/slideLayout254.xml"/><Relationship Id="rId13" Type="http://schemas.openxmlformats.org/officeDocument/2006/relationships/slideLayout" Target="../slideLayouts/slideLayout258.xml"/><Relationship Id="rId18" Type="http://schemas.openxmlformats.org/officeDocument/2006/relationships/slideLayout" Target="../slideLayouts/slideLayout263.xml"/><Relationship Id="rId39" Type="http://schemas.openxmlformats.org/officeDocument/2006/relationships/slideLayout" Target="../slideLayouts/slideLayout284.xml"/><Relationship Id="rId109" Type="http://schemas.openxmlformats.org/officeDocument/2006/relationships/slideLayout" Target="../slideLayouts/slideLayout354.xml"/><Relationship Id="rId34" Type="http://schemas.openxmlformats.org/officeDocument/2006/relationships/slideLayout" Target="../slideLayouts/slideLayout279.xml"/><Relationship Id="rId50" Type="http://schemas.openxmlformats.org/officeDocument/2006/relationships/slideLayout" Target="../slideLayouts/slideLayout295.xml"/><Relationship Id="rId55" Type="http://schemas.openxmlformats.org/officeDocument/2006/relationships/slideLayout" Target="../slideLayouts/slideLayout300.xml"/><Relationship Id="rId76" Type="http://schemas.openxmlformats.org/officeDocument/2006/relationships/slideLayout" Target="../slideLayouts/slideLayout321.xml"/><Relationship Id="rId97" Type="http://schemas.openxmlformats.org/officeDocument/2006/relationships/slideLayout" Target="../slideLayouts/slideLayout342.xml"/><Relationship Id="rId104" Type="http://schemas.openxmlformats.org/officeDocument/2006/relationships/slideLayout" Target="../slideLayouts/slideLayout349.xml"/><Relationship Id="rId7" Type="http://schemas.openxmlformats.org/officeDocument/2006/relationships/slideLayout" Target="../slideLayouts/slideLayout252.xml"/><Relationship Id="rId71" Type="http://schemas.openxmlformats.org/officeDocument/2006/relationships/slideLayout" Target="../slideLayouts/slideLayout316.xml"/><Relationship Id="rId92" Type="http://schemas.openxmlformats.org/officeDocument/2006/relationships/slideLayout" Target="../slideLayouts/slideLayout337.xml"/><Relationship Id="rId2" Type="http://schemas.openxmlformats.org/officeDocument/2006/relationships/slideLayout" Target="../slideLayouts/slideLayout247.xml"/><Relationship Id="rId29" Type="http://schemas.openxmlformats.org/officeDocument/2006/relationships/slideLayout" Target="../slideLayouts/slideLayout274.xml"/><Relationship Id="rId24" Type="http://schemas.openxmlformats.org/officeDocument/2006/relationships/slideLayout" Target="../slideLayouts/slideLayout269.xml"/><Relationship Id="rId40" Type="http://schemas.openxmlformats.org/officeDocument/2006/relationships/slideLayout" Target="../slideLayouts/slideLayout285.xml"/><Relationship Id="rId45" Type="http://schemas.openxmlformats.org/officeDocument/2006/relationships/slideLayout" Target="../slideLayouts/slideLayout290.xml"/><Relationship Id="rId66" Type="http://schemas.openxmlformats.org/officeDocument/2006/relationships/slideLayout" Target="../slideLayouts/slideLayout311.xml"/><Relationship Id="rId87" Type="http://schemas.openxmlformats.org/officeDocument/2006/relationships/slideLayout" Target="../slideLayouts/slideLayout332.xml"/><Relationship Id="rId110" Type="http://schemas.openxmlformats.org/officeDocument/2006/relationships/slideLayout" Target="../slideLayouts/slideLayout355.xml"/><Relationship Id="rId115" Type="http://schemas.openxmlformats.org/officeDocument/2006/relationships/slideLayout" Target="../slideLayouts/slideLayout360.xml"/><Relationship Id="rId61" Type="http://schemas.openxmlformats.org/officeDocument/2006/relationships/slideLayout" Target="../slideLayouts/slideLayout306.xml"/><Relationship Id="rId82" Type="http://schemas.openxmlformats.org/officeDocument/2006/relationships/slideLayout" Target="../slideLayouts/slideLayout327.xml"/><Relationship Id="rId19" Type="http://schemas.openxmlformats.org/officeDocument/2006/relationships/slideLayout" Target="../slideLayouts/slideLayout264.xml"/><Relationship Id="rId14" Type="http://schemas.openxmlformats.org/officeDocument/2006/relationships/slideLayout" Target="../slideLayouts/slideLayout259.xml"/><Relationship Id="rId30" Type="http://schemas.openxmlformats.org/officeDocument/2006/relationships/slideLayout" Target="../slideLayouts/slideLayout275.xml"/><Relationship Id="rId35" Type="http://schemas.openxmlformats.org/officeDocument/2006/relationships/slideLayout" Target="../slideLayouts/slideLayout280.xml"/><Relationship Id="rId56" Type="http://schemas.openxmlformats.org/officeDocument/2006/relationships/slideLayout" Target="../slideLayouts/slideLayout301.xml"/><Relationship Id="rId77" Type="http://schemas.openxmlformats.org/officeDocument/2006/relationships/slideLayout" Target="../slideLayouts/slideLayout322.xml"/><Relationship Id="rId100" Type="http://schemas.openxmlformats.org/officeDocument/2006/relationships/slideLayout" Target="../slideLayouts/slideLayout345.xml"/><Relationship Id="rId105" Type="http://schemas.openxmlformats.org/officeDocument/2006/relationships/slideLayout" Target="../slideLayouts/slideLayout350.xml"/><Relationship Id="rId8" Type="http://schemas.openxmlformats.org/officeDocument/2006/relationships/slideLayout" Target="../slideLayouts/slideLayout253.xml"/><Relationship Id="rId51" Type="http://schemas.openxmlformats.org/officeDocument/2006/relationships/slideLayout" Target="../slideLayouts/slideLayout296.xml"/><Relationship Id="rId72" Type="http://schemas.openxmlformats.org/officeDocument/2006/relationships/slideLayout" Target="../slideLayouts/slideLayout317.xml"/><Relationship Id="rId93" Type="http://schemas.openxmlformats.org/officeDocument/2006/relationships/slideLayout" Target="../slideLayouts/slideLayout338.xml"/><Relationship Id="rId98" Type="http://schemas.openxmlformats.org/officeDocument/2006/relationships/slideLayout" Target="../slideLayouts/slideLayout343.xml"/><Relationship Id="rId3" Type="http://schemas.openxmlformats.org/officeDocument/2006/relationships/slideLayout" Target="../slideLayouts/slideLayout248.xml"/><Relationship Id="rId25" Type="http://schemas.openxmlformats.org/officeDocument/2006/relationships/slideLayout" Target="../slideLayouts/slideLayout270.xml"/><Relationship Id="rId46" Type="http://schemas.openxmlformats.org/officeDocument/2006/relationships/slideLayout" Target="../slideLayouts/slideLayout291.xml"/><Relationship Id="rId67" Type="http://schemas.openxmlformats.org/officeDocument/2006/relationships/slideLayout" Target="../slideLayouts/slideLayout312.xml"/><Relationship Id="rId116" Type="http://schemas.openxmlformats.org/officeDocument/2006/relationships/slideLayout" Target="../slideLayouts/slideLayout361.xml"/><Relationship Id="rId20" Type="http://schemas.openxmlformats.org/officeDocument/2006/relationships/slideLayout" Target="../slideLayouts/slideLayout265.xml"/><Relationship Id="rId41" Type="http://schemas.openxmlformats.org/officeDocument/2006/relationships/slideLayout" Target="../slideLayouts/slideLayout286.xml"/><Relationship Id="rId62" Type="http://schemas.openxmlformats.org/officeDocument/2006/relationships/slideLayout" Target="../slideLayouts/slideLayout307.xml"/><Relationship Id="rId83" Type="http://schemas.openxmlformats.org/officeDocument/2006/relationships/slideLayout" Target="../slideLayouts/slideLayout328.xml"/><Relationship Id="rId88" Type="http://schemas.openxmlformats.org/officeDocument/2006/relationships/slideLayout" Target="../slideLayouts/slideLayout333.xml"/><Relationship Id="rId111" Type="http://schemas.openxmlformats.org/officeDocument/2006/relationships/slideLayout" Target="../slideLayouts/slideLayout356.xml"/><Relationship Id="rId15" Type="http://schemas.openxmlformats.org/officeDocument/2006/relationships/slideLayout" Target="../slideLayouts/slideLayout260.xml"/><Relationship Id="rId36" Type="http://schemas.openxmlformats.org/officeDocument/2006/relationships/slideLayout" Target="../slideLayouts/slideLayout281.xml"/><Relationship Id="rId57" Type="http://schemas.openxmlformats.org/officeDocument/2006/relationships/slideLayout" Target="../slideLayouts/slideLayout302.xml"/><Relationship Id="rId106" Type="http://schemas.openxmlformats.org/officeDocument/2006/relationships/slideLayout" Target="../slideLayouts/slideLayout3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 id="2147483733" r:id="rId75"/>
    <p:sldLayoutId id="2147483734" r:id="rId76"/>
    <p:sldLayoutId id="2147483735" r:id="rId77"/>
    <p:sldLayoutId id="2147483736" r:id="rId78"/>
    <p:sldLayoutId id="2147483737" r:id="rId79"/>
    <p:sldLayoutId id="2147483738" r:id="rId80"/>
    <p:sldLayoutId id="2147483739" r:id="rId81"/>
    <p:sldLayoutId id="2147483740" r:id="rId82"/>
    <p:sldLayoutId id="2147483741" r:id="rId83"/>
    <p:sldLayoutId id="2147483742" r:id="rId84"/>
    <p:sldLayoutId id="2147483743" r:id="rId85"/>
    <p:sldLayoutId id="2147483744" r:id="rId86"/>
    <p:sldLayoutId id="2147483745" r:id="rId87"/>
    <p:sldLayoutId id="2147483746" r:id="rId88"/>
    <p:sldLayoutId id="2147483747" r:id="rId89"/>
    <p:sldLayoutId id="2147483748" r:id="rId90"/>
    <p:sldLayoutId id="2147483749" r:id="rId91"/>
    <p:sldLayoutId id="2147483750" r:id="rId92"/>
    <p:sldLayoutId id="2147483751" r:id="rId93"/>
    <p:sldLayoutId id="2147483752" r:id="rId94"/>
    <p:sldLayoutId id="2147483753" r:id="rId95"/>
    <p:sldLayoutId id="2147483754" r:id="rId96"/>
    <p:sldLayoutId id="2147483755" r:id="rId97"/>
    <p:sldLayoutId id="2147483756" r:id="rId98"/>
    <p:sldLayoutId id="2147483757" r:id="rId99"/>
    <p:sldLayoutId id="2147483758" r:id="rId100"/>
    <p:sldLayoutId id="2147483759" r:id="rId101"/>
    <p:sldLayoutId id="2147483760" r:id="rId102"/>
    <p:sldLayoutId id="2147483761" r:id="rId103"/>
    <p:sldLayoutId id="2147483762" r:id="rId104"/>
    <p:sldLayoutId id="2147483763" r:id="rId105"/>
    <p:sldLayoutId id="2147483764" r:id="rId106"/>
    <p:sldLayoutId id="2147483765" r:id="rId107"/>
    <p:sldLayoutId id="2147483766" r:id="rId108"/>
    <p:sldLayoutId id="2147483767" r:id="rId109"/>
    <p:sldLayoutId id="2147483768" r:id="rId110"/>
    <p:sldLayoutId id="2147483769" r:id="rId111"/>
    <p:sldLayoutId id="2147483770" r:id="rId112"/>
    <p:sldLayoutId id="2147483771" r:id="rId113"/>
    <p:sldLayoutId id="2147483772" r:id="rId114"/>
    <p:sldLayoutId id="2147483773" r:id="rId115"/>
    <p:sldLayoutId id="2147483774" r:id="rId116"/>
    <p:sldLayoutId id="214748377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7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 id="2147483801" r:id="rId26"/>
    <p:sldLayoutId id="2147483802" r:id="rId27"/>
    <p:sldLayoutId id="2147483803" r:id="rId28"/>
    <p:sldLayoutId id="2147483804" r:id="rId29"/>
    <p:sldLayoutId id="2147483805" r:id="rId30"/>
    <p:sldLayoutId id="2147483806" r:id="rId31"/>
    <p:sldLayoutId id="2147483807" r:id="rId32"/>
    <p:sldLayoutId id="2147483808" r:id="rId33"/>
    <p:sldLayoutId id="2147483809" r:id="rId34"/>
    <p:sldLayoutId id="2147483810" r:id="rId35"/>
    <p:sldLayoutId id="2147483811" r:id="rId36"/>
    <p:sldLayoutId id="2147483812" r:id="rId37"/>
    <p:sldLayoutId id="2147483813" r:id="rId38"/>
    <p:sldLayoutId id="2147483814" r:id="rId39"/>
    <p:sldLayoutId id="2147483815" r:id="rId40"/>
    <p:sldLayoutId id="2147483816" r:id="rId41"/>
    <p:sldLayoutId id="2147483817" r:id="rId42"/>
    <p:sldLayoutId id="2147483818" r:id="rId43"/>
    <p:sldLayoutId id="2147483819" r:id="rId44"/>
    <p:sldLayoutId id="2147483820" r:id="rId45"/>
    <p:sldLayoutId id="2147483821" r:id="rId46"/>
    <p:sldLayoutId id="2147483822" r:id="rId47"/>
    <p:sldLayoutId id="2147483823" r:id="rId48"/>
    <p:sldLayoutId id="2147483824" r:id="rId49"/>
    <p:sldLayoutId id="2147483825" r:id="rId50"/>
    <p:sldLayoutId id="2147483826" r:id="rId51"/>
    <p:sldLayoutId id="2147483827" r:id="rId52"/>
    <p:sldLayoutId id="2147483828" r:id="rId53"/>
    <p:sldLayoutId id="2147483829" r:id="rId54"/>
    <p:sldLayoutId id="2147483830" r:id="rId55"/>
    <p:sldLayoutId id="2147483831" r:id="rId56"/>
    <p:sldLayoutId id="2147483832" r:id="rId57"/>
    <p:sldLayoutId id="2147483833" r:id="rId58"/>
    <p:sldLayoutId id="2147483834" r:id="rId59"/>
    <p:sldLayoutId id="2147483835" r:id="rId60"/>
    <p:sldLayoutId id="2147483836" r:id="rId61"/>
    <p:sldLayoutId id="2147483837" r:id="rId62"/>
    <p:sldLayoutId id="2147483838" r:id="rId63"/>
    <p:sldLayoutId id="2147483839" r:id="rId64"/>
    <p:sldLayoutId id="2147483840" r:id="rId65"/>
    <p:sldLayoutId id="2147483841" r:id="rId66"/>
    <p:sldLayoutId id="2147483842" r:id="rId67"/>
    <p:sldLayoutId id="2147483843" r:id="rId68"/>
    <p:sldLayoutId id="2147483844" r:id="rId69"/>
    <p:sldLayoutId id="2147483845" r:id="rId70"/>
    <p:sldLayoutId id="2147483846" r:id="rId71"/>
    <p:sldLayoutId id="2147483847" r:id="rId72"/>
    <p:sldLayoutId id="2147483848" r:id="rId73"/>
    <p:sldLayoutId id="2147483849" r:id="rId74"/>
    <p:sldLayoutId id="2147483850" r:id="rId75"/>
    <p:sldLayoutId id="2147483851" r:id="rId76"/>
    <p:sldLayoutId id="2147483852" r:id="rId77"/>
    <p:sldLayoutId id="2147483853" r:id="rId78"/>
    <p:sldLayoutId id="2147483854" r:id="rId79"/>
    <p:sldLayoutId id="2147483855" r:id="rId80"/>
    <p:sldLayoutId id="2147483856" r:id="rId81"/>
    <p:sldLayoutId id="2147483857" r:id="rId82"/>
    <p:sldLayoutId id="2147483858" r:id="rId83"/>
    <p:sldLayoutId id="2147483859" r:id="rId84"/>
    <p:sldLayoutId id="2147483860" r:id="rId85"/>
    <p:sldLayoutId id="2147483861" r:id="rId86"/>
    <p:sldLayoutId id="2147483862" r:id="rId87"/>
    <p:sldLayoutId id="2147483863" r:id="rId88"/>
    <p:sldLayoutId id="2147483864" r:id="rId89"/>
    <p:sldLayoutId id="2147483865" r:id="rId90"/>
    <p:sldLayoutId id="2147483866" r:id="rId91"/>
    <p:sldLayoutId id="2147483867" r:id="rId92"/>
    <p:sldLayoutId id="2147483868" r:id="rId93"/>
    <p:sldLayoutId id="2147483869" r:id="rId94"/>
    <p:sldLayoutId id="2147483870" r:id="rId95"/>
    <p:sldLayoutId id="2147483871" r:id="rId96"/>
    <p:sldLayoutId id="2147483872" r:id="rId97"/>
    <p:sldLayoutId id="2147483873" r:id="rId98"/>
    <p:sldLayoutId id="2147483874" r:id="rId99"/>
    <p:sldLayoutId id="2147483875" r:id="rId100"/>
    <p:sldLayoutId id="2147483876" r:id="rId101"/>
    <p:sldLayoutId id="2147483877" r:id="rId102"/>
    <p:sldLayoutId id="2147483878" r:id="rId103"/>
    <p:sldLayoutId id="2147483879" r:id="rId104"/>
    <p:sldLayoutId id="2147483880" r:id="rId105"/>
    <p:sldLayoutId id="2147483881" r:id="rId106"/>
    <p:sldLayoutId id="2147483882" r:id="rId107"/>
    <p:sldLayoutId id="2147483883" r:id="rId108"/>
    <p:sldLayoutId id="2147483884" r:id="rId109"/>
    <p:sldLayoutId id="2147483885" r:id="rId110"/>
    <p:sldLayoutId id="2147483886" r:id="rId111"/>
    <p:sldLayoutId id="2147483887" r:id="rId112"/>
    <p:sldLayoutId id="2147483888" r:id="rId113"/>
    <p:sldLayoutId id="2147483889" r:id="rId114"/>
    <p:sldLayoutId id="2147483890" r:id="rId115"/>
    <p:sldLayoutId id="2147483891" r:id="rId116"/>
    <p:sldLayoutId id="2147483892"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696"/>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 id="2147483908" r:id="rId16"/>
    <p:sldLayoutId id="2147483909" r:id="rId17"/>
    <p:sldLayoutId id="2147483910" r:id="rId18"/>
    <p:sldLayoutId id="2147483911" r:id="rId19"/>
    <p:sldLayoutId id="2147483912" r:id="rId20"/>
    <p:sldLayoutId id="2147483913" r:id="rId21"/>
    <p:sldLayoutId id="2147483914" r:id="rId22"/>
    <p:sldLayoutId id="2147483915" r:id="rId23"/>
    <p:sldLayoutId id="2147483916" r:id="rId24"/>
    <p:sldLayoutId id="2147483917" r:id="rId25"/>
    <p:sldLayoutId id="2147483918" r:id="rId26"/>
    <p:sldLayoutId id="2147483919" r:id="rId27"/>
    <p:sldLayoutId id="2147483920" r:id="rId28"/>
    <p:sldLayoutId id="2147483921" r:id="rId29"/>
    <p:sldLayoutId id="2147483922" r:id="rId30"/>
    <p:sldLayoutId id="2147483923" r:id="rId31"/>
    <p:sldLayoutId id="2147483924" r:id="rId32"/>
    <p:sldLayoutId id="2147483925" r:id="rId33"/>
    <p:sldLayoutId id="2147483926" r:id="rId34"/>
    <p:sldLayoutId id="2147483927" r:id="rId35"/>
    <p:sldLayoutId id="2147483928" r:id="rId36"/>
    <p:sldLayoutId id="2147483929" r:id="rId37"/>
    <p:sldLayoutId id="2147483930" r:id="rId38"/>
    <p:sldLayoutId id="2147483931" r:id="rId39"/>
    <p:sldLayoutId id="2147483932" r:id="rId40"/>
    <p:sldLayoutId id="2147483933" r:id="rId41"/>
    <p:sldLayoutId id="2147483934" r:id="rId42"/>
    <p:sldLayoutId id="2147483935" r:id="rId43"/>
    <p:sldLayoutId id="2147483936" r:id="rId44"/>
    <p:sldLayoutId id="2147483937" r:id="rId45"/>
    <p:sldLayoutId id="2147483938" r:id="rId46"/>
    <p:sldLayoutId id="2147483939" r:id="rId47"/>
    <p:sldLayoutId id="2147483940" r:id="rId48"/>
    <p:sldLayoutId id="2147483941" r:id="rId49"/>
    <p:sldLayoutId id="2147483942" r:id="rId50"/>
    <p:sldLayoutId id="2147483943" r:id="rId51"/>
    <p:sldLayoutId id="2147483944" r:id="rId52"/>
    <p:sldLayoutId id="2147483945" r:id="rId53"/>
    <p:sldLayoutId id="2147483946" r:id="rId54"/>
    <p:sldLayoutId id="2147483947" r:id="rId55"/>
    <p:sldLayoutId id="2147483948" r:id="rId56"/>
    <p:sldLayoutId id="2147483949" r:id="rId57"/>
    <p:sldLayoutId id="2147483950" r:id="rId58"/>
    <p:sldLayoutId id="2147483951" r:id="rId59"/>
    <p:sldLayoutId id="2147483952" r:id="rId60"/>
    <p:sldLayoutId id="2147483953" r:id="rId61"/>
    <p:sldLayoutId id="2147483954" r:id="rId62"/>
    <p:sldLayoutId id="2147483955" r:id="rId63"/>
    <p:sldLayoutId id="2147483956" r:id="rId64"/>
    <p:sldLayoutId id="2147483957" r:id="rId65"/>
    <p:sldLayoutId id="2147483958" r:id="rId66"/>
    <p:sldLayoutId id="2147483959" r:id="rId67"/>
    <p:sldLayoutId id="2147483960" r:id="rId68"/>
    <p:sldLayoutId id="2147483961" r:id="rId69"/>
    <p:sldLayoutId id="2147483962" r:id="rId70"/>
    <p:sldLayoutId id="2147483963" r:id="rId71"/>
    <p:sldLayoutId id="2147483964" r:id="rId72"/>
    <p:sldLayoutId id="2147483965" r:id="rId73"/>
    <p:sldLayoutId id="2147483966" r:id="rId74"/>
    <p:sldLayoutId id="2147483967" r:id="rId75"/>
    <p:sldLayoutId id="2147483968" r:id="rId76"/>
    <p:sldLayoutId id="2147483969" r:id="rId77"/>
    <p:sldLayoutId id="2147483970" r:id="rId78"/>
    <p:sldLayoutId id="2147483971" r:id="rId79"/>
    <p:sldLayoutId id="2147483972" r:id="rId80"/>
    <p:sldLayoutId id="2147483973" r:id="rId81"/>
    <p:sldLayoutId id="2147483974" r:id="rId82"/>
    <p:sldLayoutId id="2147483975" r:id="rId83"/>
    <p:sldLayoutId id="2147483976" r:id="rId84"/>
    <p:sldLayoutId id="2147483977" r:id="rId85"/>
    <p:sldLayoutId id="2147483978" r:id="rId86"/>
    <p:sldLayoutId id="2147483979" r:id="rId87"/>
    <p:sldLayoutId id="2147483980" r:id="rId88"/>
    <p:sldLayoutId id="2147483981" r:id="rId89"/>
    <p:sldLayoutId id="2147483982" r:id="rId90"/>
    <p:sldLayoutId id="2147483983" r:id="rId91"/>
    <p:sldLayoutId id="2147483984" r:id="rId92"/>
    <p:sldLayoutId id="2147483985" r:id="rId93"/>
    <p:sldLayoutId id="2147483986" r:id="rId94"/>
    <p:sldLayoutId id="2147483987" r:id="rId95"/>
    <p:sldLayoutId id="2147483988" r:id="rId96"/>
    <p:sldLayoutId id="2147483989" r:id="rId97"/>
    <p:sldLayoutId id="2147483990" r:id="rId98"/>
    <p:sldLayoutId id="2147483991" r:id="rId99"/>
    <p:sldLayoutId id="2147483992" r:id="rId100"/>
    <p:sldLayoutId id="2147483993" r:id="rId101"/>
    <p:sldLayoutId id="2147483994" r:id="rId102"/>
    <p:sldLayoutId id="2147483995" r:id="rId103"/>
    <p:sldLayoutId id="2147483996" r:id="rId104"/>
    <p:sldLayoutId id="2147483997" r:id="rId105"/>
    <p:sldLayoutId id="2147483998" r:id="rId106"/>
    <p:sldLayoutId id="2147483999" r:id="rId107"/>
    <p:sldLayoutId id="2147484000" r:id="rId108"/>
    <p:sldLayoutId id="2147484001" r:id="rId109"/>
    <p:sldLayoutId id="2147484002" r:id="rId110"/>
    <p:sldLayoutId id="2147484003" r:id="rId111"/>
    <p:sldLayoutId id="2147484004" r:id="rId112"/>
    <p:sldLayoutId id="2147484005" r:id="rId113"/>
    <p:sldLayoutId id="2147484006" r:id="rId114"/>
    <p:sldLayoutId id="2147484007" r:id="rId115"/>
    <p:sldLayoutId id="2147484008" r:id="rId116"/>
    <p:sldLayoutId id="2147484009"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9.xml"/></Relationships>
</file>

<file path=ppt/slides/_rels/slide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xml"/><Relationship Id="rId1" Type="http://schemas.openxmlformats.org/officeDocument/2006/relationships/slideLayout" Target="../slideLayouts/slideLayout130.xml"/></Relationships>
</file>

<file path=ppt/slides/_rels/slide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6.xml"/></Relationships>
</file>

<file path=ppt/slides/_rels/slide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xml"/><Relationship Id="rId1" Type="http://schemas.openxmlformats.org/officeDocument/2006/relationships/slideLayout" Target="../slideLayouts/slideLayout1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3.xml"/></Relationships>
</file>

<file path=ppt/slides/_rels/slide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1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22"/>
        <p:cNvGrpSpPr/>
        <p:nvPr/>
      </p:nvGrpSpPr>
      <p:grpSpPr>
        <a:xfrm>
          <a:off x="0" y="0"/>
          <a:ext cx="0" cy="0"/>
          <a:chOff x="0" y="0"/>
          <a:chExt cx="0" cy="0"/>
        </a:xfrm>
      </p:grpSpPr>
      <p:sp>
        <p:nvSpPr>
          <p:cNvPr id="5523" name="Google Shape;5523;p367"/>
          <p:cNvSpPr txBox="1">
            <a:spLocks noGrp="1"/>
          </p:cNvSpPr>
          <p:nvPr>
            <p:ph type="body" idx="1"/>
          </p:nvPr>
        </p:nvSpPr>
        <p:spPr>
          <a:xfrm>
            <a:off x="261255" y="2640951"/>
            <a:ext cx="3804118"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dirty="0" smtClean="0"/>
              <a:t>Food </a:t>
            </a:r>
            <a:r>
              <a:rPr lang="en" dirty="0"/>
              <a:t>Delivery </a:t>
            </a:r>
            <a:r>
              <a:rPr lang="en" dirty="0" smtClean="0"/>
              <a:t>Website</a:t>
            </a:r>
            <a:endParaRPr dirty="0"/>
          </a:p>
        </p:txBody>
      </p:sp>
      <p:sp>
        <p:nvSpPr>
          <p:cNvPr id="5524" name="Google Shape;5524;p367"/>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Task - 4</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29"/>
        <p:cNvGrpSpPr/>
        <p:nvPr/>
      </p:nvGrpSpPr>
      <p:grpSpPr>
        <a:xfrm>
          <a:off x="0" y="0"/>
          <a:ext cx="0" cy="0"/>
          <a:chOff x="0" y="0"/>
          <a:chExt cx="0" cy="0"/>
        </a:xfrm>
      </p:grpSpPr>
      <p:sp>
        <p:nvSpPr>
          <p:cNvPr id="5530" name="Google Shape;5530;p368"/>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 sz="1829" dirty="0" smtClean="0">
                <a:solidFill>
                  <a:schemeClr val="lt2"/>
                </a:solidFill>
                <a:latin typeface="EB Garamond"/>
                <a:ea typeface="EB Garamond"/>
                <a:cs typeface="EB Garamond"/>
                <a:sym typeface="EB Garamond"/>
              </a:rPr>
              <a:t>Food Delivery Website</a:t>
            </a:r>
            <a:endParaRPr sz="1829" dirty="0">
              <a:solidFill>
                <a:schemeClr val="lt2"/>
              </a:solidFill>
              <a:latin typeface="EB Garamond"/>
              <a:ea typeface="EB Garamond"/>
              <a:cs typeface="EB Garamond"/>
              <a:sym typeface="EB Garamond"/>
            </a:endParaRPr>
          </a:p>
        </p:txBody>
      </p:sp>
      <p:sp>
        <p:nvSpPr>
          <p:cNvPr id="5531" name="Google Shape;5531;p368"/>
          <p:cNvSpPr txBox="1">
            <a:spLocks noGrp="1"/>
          </p:cNvSpPr>
          <p:nvPr>
            <p:ph type="body" idx="1"/>
          </p:nvPr>
        </p:nvSpPr>
        <p:spPr>
          <a:xfrm>
            <a:off x="-281315" y="1254233"/>
            <a:ext cx="4548600" cy="3036300"/>
          </a:xfrm>
          <a:prstGeom prst="rect">
            <a:avLst/>
          </a:prstGeom>
          <a:noFill/>
          <a:ln>
            <a:noFill/>
          </a:ln>
        </p:spPr>
        <p:txBody>
          <a:bodyPr spcFirstLastPara="1" wrap="square" lIns="91425" tIns="45700" rIns="91425" bIns="45700" anchor="t" anchorCtr="0">
            <a:noAutofit/>
          </a:bodyPr>
          <a:lstStyle/>
          <a:p>
            <a:pPr marL="457200" lvl="0" indent="0" algn="just" rtl="0">
              <a:lnSpc>
                <a:spcPct val="115000"/>
              </a:lnSpc>
              <a:spcBef>
                <a:spcPts val="1500"/>
              </a:spcBef>
              <a:spcAft>
                <a:spcPts val="0"/>
              </a:spcAft>
              <a:buNone/>
            </a:pPr>
            <a:r>
              <a:rPr lang="en" sz="1700">
                <a:latin typeface="Roboto"/>
                <a:ea typeface="Roboto"/>
                <a:cs typeface="Roboto"/>
                <a:sym typeface="Roboto"/>
              </a:rPr>
              <a:t>In the fast-paced digital era, the convenience of ordering food online has become an integral part of our daily lives. Our project aims to develop a cutting-edge Food Delivery Web Application, providing users with a seamless and delightful experience for discovering, ordering, and enjoying a diverse range of culinary delights from their favorite local restaurants.</a:t>
            </a:r>
            <a:endParaRPr sz="1100">
              <a:solidFill>
                <a:schemeClr val="dk1"/>
              </a:solidFill>
              <a:latin typeface="Arial"/>
              <a:ea typeface="Arial"/>
              <a:cs typeface="Arial"/>
              <a:sym typeface="Arial"/>
            </a:endParaRPr>
          </a:p>
          <a:p>
            <a:pPr marL="457200" lvl="0" indent="0" algn="l" rtl="0">
              <a:lnSpc>
                <a:spcPct val="100000"/>
              </a:lnSpc>
              <a:spcBef>
                <a:spcPts val="1500"/>
              </a:spcBef>
              <a:spcAft>
                <a:spcPts val="0"/>
              </a:spcAft>
              <a:buNone/>
            </a:pPr>
            <a:endParaRPr>
              <a:latin typeface="EB Garamond Medium"/>
              <a:ea typeface="EB Garamond Medium"/>
              <a:cs typeface="EB Garamond Medium"/>
              <a:sym typeface="EB Garamond Medium"/>
            </a:endParaRPr>
          </a:p>
        </p:txBody>
      </p:sp>
      <p:pic>
        <p:nvPicPr>
          <p:cNvPr id="5532" name="Google Shape;5532;p368"/>
          <p:cNvPicPr preferRelativeResize="0"/>
          <p:nvPr/>
        </p:nvPicPr>
        <p:blipFill rotWithShape="1">
          <a:blip r:embed="rId3">
            <a:alphaModFix/>
          </a:blip>
          <a:srcRect/>
          <a:stretch/>
        </p:blipFill>
        <p:spPr>
          <a:xfrm>
            <a:off x="4267275" y="242113"/>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36"/>
        <p:cNvGrpSpPr/>
        <p:nvPr/>
      </p:nvGrpSpPr>
      <p:grpSpPr>
        <a:xfrm>
          <a:off x="0" y="0"/>
          <a:ext cx="0" cy="0"/>
          <a:chOff x="0" y="0"/>
          <a:chExt cx="0" cy="0"/>
        </a:xfrm>
      </p:grpSpPr>
      <p:sp>
        <p:nvSpPr>
          <p:cNvPr id="5537" name="Google Shape;5537;p369"/>
          <p:cNvSpPr txBox="1">
            <a:spLocks noGrp="1"/>
          </p:cNvSpPr>
          <p:nvPr>
            <p:ph type="body" idx="1"/>
          </p:nvPr>
        </p:nvSpPr>
        <p:spPr>
          <a:xfrm>
            <a:off x="144710" y="1295658"/>
            <a:ext cx="4548600" cy="303630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
                <a:latin typeface="EB Garamond Medium"/>
                <a:ea typeface="EB Garamond Medium"/>
                <a:cs typeface="EB Garamond Medium"/>
                <a:sym typeface="EB Garamond Medium"/>
              </a:rPr>
              <a:t>Food Delivery system</a:t>
            </a:r>
            <a:endParaRPr>
              <a:latin typeface="EB Garamond Medium"/>
              <a:ea typeface="EB Garamond Medium"/>
              <a:cs typeface="EB Garamond Medium"/>
              <a:sym typeface="EB Garamond Medium"/>
            </a:endParaRPr>
          </a:p>
        </p:txBody>
      </p:sp>
      <p:pic>
        <p:nvPicPr>
          <p:cNvPr id="5538" name="Google Shape;5538;p369"/>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5539" name="Google Shape;5539;p369"/>
          <p:cNvGraphicFramePr/>
          <p:nvPr/>
        </p:nvGraphicFramePr>
        <p:xfrm>
          <a:off x="144700" y="2110500"/>
          <a:ext cx="4279525" cy="2377260"/>
        </p:xfrm>
        <a:graphic>
          <a:graphicData uri="http://schemas.openxmlformats.org/drawingml/2006/table">
            <a:tbl>
              <a:tblPr>
                <a:noFill/>
                <a:tableStyleId>{45170CFE-ECAE-4A09-B9F6-98BF7558EC73}</a:tableStyleId>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C88C32"/>
                          </a:solidFill>
                        </a:rPr>
                        <a:t>LMS Username</a:t>
                      </a:r>
                      <a:endParaRPr sz="1400" b="1" u="none" strike="noStrike" cap="none">
                        <a:solidFill>
                          <a:srgbClr val="C88C3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C88C32"/>
                          </a:solidFill>
                        </a:rPr>
                        <a:t>Name </a:t>
                      </a:r>
                      <a:endParaRPr sz="1400" b="1" u="none" strike="noStrike" cap="none">
                        <a:solidFill>
                          <a:srgbClr val="C88C3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C88C32"/>
                          </a:solidFill>
                        </a:rPr>
                        <a:t>Batch </a:t>
                      </a:r>
                      <a:endParaRPr sz="1400" b="1" u="none" strike="noStrike" cap="none">
                        <a:solidFill>
                          <a:srgbClr val="C88C32"/>
                        </a:solidFill>
                      </a:endParaRPr>
                    </a:p>
                  </a:txBody>
                  <a:tcPr marL="91425" marR="91425" marT="91425" marB="91425"/>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 sz="900">
                          <a:solidFill>
                            <a:srgbClr val="FFFFFF"/>
                          </a:solidFill>
                        </a:rPr>
                        <a:t>au311120205016</a:t>
                      </a:r>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a:solidFill>
                            <a:schemeClr val="lt1"/>
                          </a:solidFill>
                        </a:rPr>
                        <a:t>Bhavesh Sadhwani</a:t>
                      </a:r>
                      <a:endParaRPr sz="1400" u="none" strike="noStrike" cap="none">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a:solidFill>
                            <a:schemeClr val="lt1"/>
                          </a:solidFill>
                        </a:rPr>
                        <a:t>14</a:t>
                      </a:r>
                      <a:endParaRPr sz="1400" u="none" strike="noStrike" cap="none">
                        <a:solidFill>
                          <a:schemeClr val="lt1"/>
                        </a:solidFill>
                      </a:endParaRPr>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Clr>
                          <a:schemeClr val="dk1"/>
                        </a:buClr>
                        <a:buSzPts val="1400"/>
                        <a:buFont typeface="Arial"/>
                        <a:buNone/>
                      </a:pPr>
                      <a:r>
                        <a:rPr lang="en" sz="900">
                          <a:solidFill>
                            <a:srgbClr val="FFFFFF"/>
                          </a:solidFill>
                        </a:rPr>
                        <a:t>au311120205023</a:t>
                      </a:r>
                      <a:endParaRPr sz="1400" u="none" strike="noStrike" cap="none"/>
                    </a:p>
                  </a:txBody>
                  <a:tcPr marL="91425" marR="91425" marT="91425" marB="91425"/>
                </a:tc>
                <a:tc>
                  <a:txBody>
                    <a:bodyPr/>
                    <a:lstStyle/>
                    <a:p>
                      <a:pPr marL="0" lvl="0" indent="0" algn="l" rtl="0">
                        <a:spcBef>
                          <a:spcPts val="0"/>
                        </a:spcBef>
                        <a:spcAft>
                          <a:spcPts val="0"/>
                        </a:spcAft>
                        <a:buClr>
                          <a:schemeClr val="dk1"/>
                        </a:buClr>
                        <a:buSzPts val="1400"/>
                        <a:buFont typeface="Arial"/>
                        <a:buNone/>
                      </a:pPr>
                      <a:r>
                        <a:rPr lang="en">
                          <a:solidFill>
                            <a:schemeClr val="lt1"/>
                          </a:solidFill>
                        </a:rPr>
                        <a:t>Dhanush kabilan</a:t>
                      </a:r>
                      <a:endParaRPr sz="1400" u="none" strike="noStrike" cap="none">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a:solidFill>
                            <a:schemeClr val="lt1"/>
                          </a:solidFill>
                        </a:rPr>
                        <a:t>14</a:t>
                      </a:r>
                      <a:endParaRPr sz="1400" u="none" strike="noStrike" cap="none">
                        <a:solidFill>
                          <a:schemeClr val="lt1"/>
                        </a:solidFill>
                      </a:endParaRPr>
                    </a:p>
                  </a:txBody>
                  <a:tcPr marL="91425" marR="91425" marT="91425" marB="91425"/>
                </a:tc>
                <a:extLst>
                  <a:ext uri="{0D108BD9-81ED-4DB2-BD59-A6C34878D82A}">
                    <a16:rowId xmlns:a16="http://schemas.microsoft.com/office/drawing/2014/main" val="10002"/>
                  </a:ext>
                </a:extLst>
              </a:tr>
              <a:tr h="0">
                <a:tc>
                  <a:txBody>
                    <a:bodyPr/>
                    <a:lstStyle/>
                    <a:p>
                      <a:pPr marL="0" lvl="0" indent="0" algn="l" rtl="0">
                        <a:spcBef>
                          <a:spcPts val="0"/>
                        </a:spcBef>
                        <a:spcAft>
                          <a:spcPts val="0"/>
                        </a:spcAft>
                        <a:buClr>
                          <a:schemeClr val="dk1"/>
                        </a:buClr>
                        <a:buSzPts val="1400"/>
                        <a:buFont typeface="Arial"/>
                        <a:buNone/>
                      </a:pPr>
                      <a:r>
                        <a:rPr lang="en" sz="900">
                          <a:solidFill>
                            <a:srgbClr val="FFFFFF"/>
                          </a:solidFill>
                        </a:rPr>
                        <a:t>au311120205035</a:t>
                      </a:r>
                      <a:endParaRPr sz="1400" u="none" strike="noStrike" cap="none"/>
                    </a:p>
                  </a:txBody>
                  <a:tcPr marL="91425" marR="91425" marT="91425" marB="91425"/>
                </a:tc>
                <a:tc>
                  <a:txBody>
                    <a:bodyPr/>
                    <a:lstStyle/>
                    <a:p>
                      <a:pPr marL="0" lvl="0" indent="0" algn="l" rtl="0">
                        <a:spcBef>
                          <a:spcPts val="0"/>
                        </a:spcBef>
                        <a:spcAft>
                          <a:spcPts val="0"/>
                        </a:spcAft>
                        <a:buClr>
                          <a:schemeClr val="dk1"/>
                        </a:buClr>
                        <a:buSzPts val="1400"/>
                        <a:buFont typeface="Arial"/>
                        <a:buNone/>
                      </a:pPr>
                      <a:r>
                        <a:rPr lang="en">
                          <a:solidFill>
                            <a:schemeClr val="lt1"/>
                          </a:solidFill>
                        </a:rPr>
                        <a:t>Luxon C L</a:t>
                      </a:r>
                      <a:endParaRPr sz="1400" u="none" strike="noStrike" cap="none">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a:solidFill>
                            <a:schemeClr val="lt1"/>
                          </a:solidFill>
                        </a:rPr>
                        <a:t>14</a:t>
                      </a:r>
                      <a:endParaRPr sz="1400" u="none" strike="noStrike" cap="none">
                        <a:solidFill>
                          <a:schemeClr val="lt1"/>
                        </a:solidFill>
                      </a:endParaRPr>
                    </a:p>
                  </a:txBody>
                  <a:tcPr marL="91425" marR="91425" marT="91425" marB="91425"/>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5"/>
                  </a:ext>
                </a:extLst>
              </a:tr>
            </a:tbl>
          </a:graphicData>
        </a:graphic>
      </p:graphicFrame>
      <p:sp>
        <p:nvSpPr>
          <p:cNvPr id="5540" name="Google Shape;5540;p369"/>
          <p:cNvSpPr txBox="1"/>
          <p:nvPr/>
        </p:nvSpPr>
        <p:spPr>
          <a:xfrm>
            <a:off x="152400" y="152400"/>
            <a:ext cx="3000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rgbClr val="FFFFFF"/>
                </a:solidFill>
              </a:rPr>
              <a:t>au311120205016</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44"/>
        <p:cNvGrpSpPr/>
        <p:nvPr/>
      </p:nvGrpSpPr>
      <p:grpSpPr>
        <a:xfrm>
          <a:off x="0" y="0"/>
          <a:ext cx="0" cy="0"/>
          <a:chOff x="0" y="0"/>
          <a:chExt cx="0" cy="0"/>
        </a:xfrm>
      </p:grpSpPr>
      <p:sp>
        <p:nvSpPr>
          <p:cNvPr id="5545" name="Google Shape;5545;p370"/>
          <p:cNvSpPr txBox="1">
            <a:spLocks noGrp="1"/>
          </p:cNvSpPr>
          <p:nvPr>
            <p:ph type="body" idx="1"/>
          </p:nvPr>
        </p:nvSpPr>
        <p:spPr>
          <a:xfrm>
            <a:off x="445775" y="615099"/>
            <a:ext cx="6891900" cy="2126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chemeClr val="dk1"/>
              </a:buClr>
              <a:buSzPts val="1100"/>
              <a:buFont typeface="Arial"/>
              <a:buNone/>
            </a:pPr>
            <a:r>
              <a:rPr lang="en" sz="1200" b="0" i="0" u="none" strike="noStrike" cap="none">
                <a:solidFill>
                  <a:srgbClr val="0B5394"/>
                </a:solidFill>
                <a:latin typeface="Montserrat ExtraBold"/>
                <a:ea typeface="Montserrat ExtraBold"/>
                <a:cs typeface="Montserrat ExtraBold"/>
                <a:sym typeface="Montserrat ExtraBold"/>
              </a:rPr>
              <a:t>Integrate the APIs to frontend to ensure the dynamic feature of website</a:t>
            </a:r>
            <a:endParaRPr sz="1200" b="0" i="0" u="none" strike="noStrike" cap="none">
              <a:solidFill>
                <a:srgbClr val="0B5394"/>
              </a:solidFill>
              <a:latin typeface="Montserrat ExtraBold"/>
              <a:ea typeface="Montserrat ExtraBold"/>
              <a:cs typeface="Montserrat ExtraBold"/>
              <a:sym typeface="Montserrat ExtraBold"/>
            </a:endParaRPr>
          </a:p>
          <a:p>
            <a:pPr marL="0" marR="0" lvl="0" indent="0" algn="l" rtl="0">
              <a:lnSpc>
                <a:spcPct val="107916"/>
              </a:lnSpc>
              <a:spcBef>
                <a:spcPts val="0"/>
              </a:spcBef>
              <a:spcAft>
                <a:spcPts val="0"/>
              </a:spcAft>
              <a:buClr>
                <a:schemeClr val="dk1"/>
              </a:buClr>
              <a:buSzPts val="1100"/>
              <a:buFont typeface="Arial"/>
              <a:buNone/>
            </a:pPr>
            <a:endParaRPr sz="1100" b="0" i="0" u="none" strike="noStrike" cap="none">
              <a:solidFill>
                <a:schemeClr val="dk1"/>
              </a:solidFill>
              <a:latin typeface="Calibri"/>
              <a:ea typeface="Calibri"/>
              <a:cs typeface="Calibri"/>
              <a:sym typeface="Calibri"/>
            </a:endParaRPr>
          </a:p>
          <a:p>
            <a:pPr marL="457200" marR="0" lvl="0" indent="-317500" algn="l" rtl="0">
              <a:lnSpc>
                <a:spcPct val="107916"/>
              </a:lnSpc>
              <a:spcBef>
                <a:spcPts val="0"/>
              </a:spcBef>
              <a:spcAft>
                <a:spcPts val="0"/>
              </a:spcAft>
              <a:buClr>
                <a:schemeClr val="dk1"/>
              </a:buClr>
              <a:buSzPts val="1400"/>
              <a:buFont typeface="EB Garamond"/>
              <a:buChar char="●"/>
            </a:pPr>
            <a:r>
              <a:rPr lang="en" sz="1400" b="0" i="0" u="none" strike="noStrike" cap="none">
                <a:solidFill>
                  <a:schemeClr val="dk1"/>
                </a:solidFill>
                <a:latin typeface="EB Garamond"/>
                <a:ea typeface="EB Garamond"/>
                <a:cs typeface="EB Garamond"/>
                <a:sym typeface="EB Garamond"/>
              </a:rPr>
              <a:t>Point base api to the severs base url </a:t>
            </a:r>
            <a:endParaRPr sz="1400" b="0" i="0" u="none" strike="noStrike" cap="none">
              <a:solidFill>
                <a:schemeClr val="dk1"/>
              </a:solidFill>
              <a:latin typeface="EB Garamond"/>
              <a:ea typeface="EB Garamond"/>
              <a:cs typeface="EB Garamond"/>
              <a:sym typeface="EB Garamond"/>
            </a:endParaRPr>
          </a:p>
          <a:p>
            <a:pPr marL="457200" marR="0" lvl="0" indent="-317500" algn="l" rtl="0">
              <a:lnSpc>
                <a:spcPct val="107916"/>
              </a:lnSpc>
              <a:spcBef>
                <a:spcPts val="0"/>
              </a:spcBef>
              <a:spcAft>
                <a:spcPts val="0"/>
              </a:spcAft>
              <a:buClr>
                <a:schemeClr val="dk1"/>
              </a:buClr>
              <a:buSzPts val="1400"/>
              <a:buFont typeface="EB Garamond"/>
              <a:buChar char="●"/>
            </a:pPr>
            <a:r>
              <a:rPr lang="en" sz="1400" b="0" i="0" u="none" strike="noStrike" cap="none">
                <a:solidFill>
                  <a:schemeClr val="dk1"/>
                </a:solidFill>
                <a:latin typeface="EB Garamond"/>
                <a:ea typeface="EB Garamond"/>
                <a:cs typeface="EB Garamond"/>
                <a:sym typeface="EB Garamond"/>
              </a:rPr>
              <a:t>Design api calls for each element </a:t>
            </a:r>
            <a:endParaRPr sz="1400" b="0" i="0" u="none" strike="noStrike" cap="none">
              <a:solidFill>
                <a:schemeClr val="dk1"/>
              </a:solidFill>
              <a:latin typeface="EB Garamond"/>
              <a:ea typeface="EB Garamond"/>
              <a:cs typeface="EB Garamond"/>
              <a:sym typeface="EB Garamond"/>
            </a:endParaRPr>
          </a:p>
          <a:p>
            <a:pPr marL="457200" marR="0" lvl="0" indent="-317500" algn="l" rtl="0">
              <a:lnSpc>
                <a:spcPct val="107916"/>
              </a:lnSpc>
              <a:spcBef>
                <a:spcPts val="0"/>
              </a:spcBef>
              <a:spcAft>
                <a:spcPts val="0"/>
              </a:spcAft>
              <a:buClr>
                <a:schemeClr val="dk1"/>
              </a:buClr>
              <a:buSzPts val="1400"/>
              <a:buFont typeface="EB Garamond"/>
              <a:buChar char="●"/>
            </a:pPr>
            <a:r>
              <a:rPr lang="en" sz="1400" b="0" i="0" u="none" strike="noStrike" cap="none">
                <a:solidFill>
                  <a:schemeClr val="dk1"/>
                </a:solidFill>
                <a:latin typeface="EB Garamond"/>
                <a:ea typeface="EB Garamond"/>
                <a:cs typeface="EB Garamond"/>
                <a:sym typeface="EB Garamond"/>
              </a:rPr>
              <a:t>Handle errors in the output</a:t>
            </a:r>
            <a:endParaRPr sz="1400" b="0" i="0" u="none" strike="noStrike" cap="none">
              <a:solidFill>
                <a:schemeClr val="dk1"/>
              </a:solidFill>
              <a:latin typeface="EB Garamond"/>
              <a:ea typeface="EB Garamond"/>
              <a:cs typeface="EB Garamond"/>
              <a:sym typeface="EB Garamond"/>
            </a:endParaRPr>
          </a:p>
          <a:p>
            <a:pPr marL="457200" marR="0" lvl="0" indent="-317500" algn="l" rtl="0">
              <a:lnSpc>
                <a:spcPct val="107916"/>
              </a:lnSpc>
              <a:spcBef>
                <a:spcPts val="0"/>
              </a:spcBef>
              <a:spcAft>
                <a:spcPts val="0"/>
              </a:spcAft>
              <a:buClr>
                <a:schemeClr val="dk1"/>
              </a:buClr>
              <a:buSzPts val="1400"/>
              <a:buFont typeface="EB Garamond"/>
              <a:buChar char="●"/>
            </a:pPr>
            <a:r>
              <a:rPr lang="en" sz="1400" b="0" i="0" u="none" strike="noStrike" cap="none">
                <a:solidFill>
                  <a:schemeClr val="dk1"/>
                </a:solidFill>
                <a:latin typeface="EB Garamond"/>
                <a:ea typeface="EB Garamond"/>
                <a:cs typeface="EB Garamond"/>
                <a:sym typeface="EB Garamond"/>
              </a:rPr>
              <a:t>Render output of apis to different low level components</a:t>
            </a:r>
            <a:endParaRPr sz="1400" b="0" i="0" u="none" strike="noStrike" cap="none">
              <a:solidFill>
                <a:schemeClr val="dk1"/>
              </a:solidFill>
              <a:latin typeface="EB Garamond"/>
              <a:ea typeface="EB Garamond"/>
              <a:cs typeface="EB Garamond"/>
              <a:sym typeface="EB Garamond"/>
            </a:endParaRPr>
          </a:p>
          <a:p>
            <a:pPr marL="457200" marR="0" lvl="0" indent="-317500" algn="l" rtl="0">
              <a:lnSpc>
                <a:spcPct val="107916"/>
              </a:lnSpc>
              <a:spcBef>
                <a:spcPts val="0"/>
              </a:spcBef>
              <a:spcAft>
                <a:spcPts val="0"/>
              </a:spcAft>
              <a:buClr>
                <a:schemeClr val="dk1"/>
              </a:buClr>
              <a:buSzPts val="1400"/>
              <a:buFont typeface="EB Garamond"/>
              <a:buChar char="●"/>
            </a:pPr>
            <a:r>
              <a:rPr lang="en" sz="1400" b="0" i="0" u="none" strike="noStrike" cap="none">
                <a:solidFill>
                  <a:schemeClr val="dk1"/>
                </a:solidFill>
                <a:latin typeface="EB Garamond"/>
                <a:ea typeface="EB Garamond"/>
                <a:cs typeface="EB Garamond"/>
                <a:sym typeface="EB Garamond"/>
              </a:rPr>
              <a:t>Secure content of post apis</a:t>
            </a:r>
            <a:endParaRPr sz="1400" b="0" i="0" u="none" strike="noStrike" cap="none">
              <a:solidFill>
                <a:srgbClr val="000000"/>
              </a:solidFill>
              <a:latin typeface="EB Garamond"/>
              <a:ea typeface="EB Garamond"/>
              <a:cs typeface="EB Garamond"/>
              <a:sym typeface="EB Garamond"/>
            </a:endParaRPr>
          </a:p>
        </p:txBody>
      </p:sp>
      <p:sp>
        <p:nvSpPr>
          <p:cNvPr id="5546" name="Google Shape;5546;p370"/>
          <p:cNvSpPr txBox="1"/>
          <p:nvPr/>
        </p:nvSpPr>
        <p:spPr>
          <a:xfrm>
            <a:off x="445773" y="237125"/>
            <a:ext cx="41841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B5394"/>
                </a:solidFill>
                <a:latin typeface="EB Garamond ExtraBold"/>
                <a:ea typeface="EB Garamond ExtraBold"/>
                <a:cs typeface="EB Garamond ExtraBold"/>
                <a:sym typeface="EB Garamond ExtraBold"/>
              </a:rPr>
              <a:t>Task 4 :: Dynamic Frontend</a:t>
            </a:r>
            <a:endParaRPr sz="1800" b="0" i="0" u="none" strike="noStrike" cap="none">
              <a:solidFill>
                <a:srgbClr val="0B5394"/>
              </a:solidFill>
              <a:latin typeface="EB Garamond ExtraBold"/>
              <a:ea typeface="EB Garamond ExtraBold"/>
              <a:cs typeface="EB Garamond ExtraBold"/>
              <a:sym typeface="EB Garamond ExtraBold"/>
            </a:endParaRPr>
          </a:p>
        </p:txBody>
      </p:sp>
      <p:sp>
        <p:nvSpPr>
          <p:cNvPr id="5547" name="Google Shape;5547;p370"/>
          <p:cNvSpPr txBox="1"/>
          <p:nvPr/>
        </p:nvSpPr>
        <p:spPr>
          <a:xfrm>
            <a:off x="489450" y="2703613"/>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EB Garamond"/>
                <a:ea typeface="EB Garamond"/>
                <a:cs typeface="EB Garamond"/>
                <a:sym typeface="EB Garamond"/>
              </a:rPr>
              <a:t>100% Completion of the above tasks</a:t>
            </a:r>
            <a:endParaRPr sz="1400" b="0" i="0" u="none" strike="noStrike" cap="none">
              <a:solidFill>
                <a:srgbClr val="000000"/>
              </a:solidFill>
              <a:latin typeface="EB Garamond"/>
              <a:ea typeface="EB Garamond"/>
              <a:cs typeface="EB Garamond"/>
              <a:sym typeface="EB Garamond"/>
            </a:endParaRPr>
          </a:p>
        </p:txBody>
      </p:sp>
      <p:sp>
        <p:nvSpPr>
          <p:cNvPr id="5548" name="Google Shape;5548;p370"/>
          <p:cNvSpPr txBox="1"/>
          <p:nvPr/>
        </p:nvSpPr>
        <p:spPr>
          <a:xfrm>
            <a:off x="489450" y="2385028"/>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B5394"/>
                </a:solidFill>
                <a:latin typeface="Montserrat ExtraBold"/>
                <a:ea typeface="Montserrat ExtraBold"/>
                <a:cs typeface="Montserrat ExtraBold"/>
                <a:sym typeface="Montserrat ExtraBold"/>
              </a:rPr>
              <a:t>Evaluation Metric:</a:t>
            </a:r>
            <a:endParaRPr sz="1200" b="0" i="0" u="none" strike="noStrike" cap="none">
              <a:solidFill>
                <a:srgbClr val="0B5394"/>
              </a:solidFill>
              <a:latin typeface="Montserrat ExtraBold"/>
              <a:ea typeface="Montserrat ExtraBold"/>
              <a:cs typeface="Montserrat ExtraBold"/>
              <a:sym typeface="Montserrat ExtraBold"/>
            </a:endParaRPr>
          </a:p>
        </p:txBody>
      </p:sp>
      <p:sp>
        <p:nvSpPr>
          <p:cNvPr id="5549" name="Google Shape;5549;p370"/>
          <p:cNvSpPr txBox="1"/>
          <p:nvPr/>
        </p:nvSpPr>
        <p:spPr>
          <a:xfrm>
            <a:off x="489450" y="3641971"/>
            <a:ext cx="7048500" cy="9531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100"/>
              <a:buFont typeface="EB Garamond"/>
              <a:buChar char="▪"/>
            </a:pPr>
            <a:r>
              <a:rPr lang="en" sz="1100" b="0" i="0" u="none" strike="noStrike" cap="none">
                <a:solidFill>
                  <a:srgbClr val="000000"/>
                </a:solidFill>
                <a:latin typeface="EB Garamond"/>
                <a:ea typeface="EB Garamond"/>
                <a:cs typeface="EB Garamond"/>
                <a:sym typeface="EB Garamond"/>
              </a:rPr>
              <a:t>Developing complicated UI using HTML components</a:t>
            </a:r>
            <a:endParaRPr sz="1400" b="0" i="0" u="none" strike="noStrike" cap="none">
              <a:solidFill>
                <a:srgbClr val="000000"/>
              </a:solidFill>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 sz="1100" b="0" i="0" u="none" strike="noStrike" cap="none">
                <a:solidFill>
                  <a:srgbClr val="000000"/>
                </a:solidFill>
                <a:latin typeface="EB Garamond"/>
                <a:ea typeface="EB Garamond"/>
                <a:cs typeface="EB Garamond"/>
                <a:sym typeface="EB Garamond"/>
              </a:rPr>
              <a:t>Using props drilling and context to pass variables</a:t>
            </a:r>
            <a:endParaRPr sz="1400" b="0" i="0" u="none" strike="noStrike" cap="none">
              <a:solidFill>
                <a:srgbClr val="000000"/>
              </a:solidFill>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 sz="1100" b="0" i="0" u="none" strike="noStrike" cap="none">
                <a:solidFill>
                  <a:srgbClr val="000000"/>
                </a:solidFill>
                <a:latin typeface="EB Garamond"/>
                <a:ea typeface="EB Garamond"/>
                <a:cs typeface="EB Garamond"/>
                <a:sym typeface="EB Garamond"/>
              </a:rPr>
              <a:t>Getting familiar with different type of api calls</a:t>
            </a:r>
            <a:endParaRPr sz="1400" b="0" i="0" u="none" strike="noStrike" cap="none">
              <a:solidFill>
                <a:srgbClr val="000000"/>
              </a:solidFill>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 sz="1100" b="0" i="0" u="none" strike="noStrike" cap="none">
                <a:solidFill>
                  <a:srgbClr val="000000"/>
                </a:solidFill>
                <a:latin typeface="EB Garamond"/>
                <a:ea typeface="EB Garamond"/>
                <a:cs typeface="EB Garamond"/>
                <a:sym typeface="EB Garamond"/>
              </a:rPr>
              <a:t>Handling different input data</a:t>
            </a:r>
            <a:endParaRPr sz="1100" b="0" i="0" u="none" strike="noStrike" cap="none">
              <a:solidFill>
                <a:srgbClr val="000000"/>
              </a:solidFill>
              <a:latin typeface="EB Garamond"/>
              <a:ea typeface="EB Garamond"/>
              <a:cs typeface="EB Garamond"/>
              <a:sym typeface="EB Garamond"/>
            </a:endParaRPr>
          </a:p>
        </p:txBody>
      </p:sp>
      <p:sp>
        <p:nvSpPr>
          <p:cNvPr id="5550" name="Google Shape;5550;p370"/>
          <p:cNvSpPr txBox="1"/>
          <p:nvPr/>
        </p:nvSpPr>
        <p:spPr>
          <a:xfrm>
            <a:off x="445780" y="3245789"/>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C88C32"/>
                </a:solidFill>
                <a:latin typeface="EB Garamond"/>
                <a:ea typeface="EB Garamond"/>
                <a:cs typeface="EB Garamond"/>
                <a:sym typeface="EB Garamond"/>
              </a:rPr>
              <a:t>Learning outcome</a:t>
            </a:r>
            <a:endParaRPr sz="1800" b="1" i="0" u="none" strike="noStrike" cap="none">
              <a:solidFill>
                <a:srgbClr val="000000"/>
              </a:solidFill>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54"/>
        <p:cNvGrpSpPr/>
        <p:nvPr/>
      </p:nvGrpSpPr>
      <p:grpSpPr>
        <a:xfrm>
          <a:off x="0" y="0"/>
          <a:ext cx="0" cy="0"/>
          <a:chOff x="0" y="0"/>
          <a:chExt cx="0" cy="0"/>
        </a:xfrm>
      </p:grpSpPr>
      <p:sp>
        <p:nvSpPr>
          <p:cNvPr id="5555" name="Google Shape;5555;p371"/>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5556" name="Google Shape;5556;p371"/>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
        <p:nvSpPr>
          <p:cNvPr id="5557" name="Google Shape;5557;p371"/>
          <p:cNvSpPr txBox="1"/>
          <p:nvPr/>
        </p:nvSpPr>
        <p:spPr>
          <a:xfrm>
            <a:off x="546804" y="348347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lt2"/>
                </a:solidFill>
                <a:latin typeface="EB Garamond"/>
                <a:ea typeface="EB Garamond"/>
                <a:cs typeface="EB Garamond"/>
                <a:sym typeface="EB Garamond"/>
              </a:rPr>
              <a:t>Summary of your task</a:t>
            </a:r>
            <a:endParaRPr sz="1800" b="1" i="0" u="none" strike="noStrike" cap="none">
              <a:solidFill>
                <a:schemeClr val="lt2"/>
              </a:solidFill>
              <a:latin typeface="EB Garamond"/>
              <a:ea typeface="EB Garamond"/>
              <a:cs typeface="EB Garamond"/>
              <a:sym typeface="EB Garamond"/>
            </a:endParaRPr>
          </a:p>
        </p:txBody>
      </p:sp>
      <p:sp>
        <p:nvSpPr>
          <p:cNvPr id="5558" name="Google Shape;5558;p371"/>
          <p:cNvSpPr txBox="1"/>
          <p:nvPr/>
        </p:nvSpPr>
        <p:spPr>
          <a:xfrm>
            <a:off x="569425" y="579775"/>
            <a:ext cx="8458500" cy="26298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1500"/>
              </a:spcBef>
              <a:spcAft>
                <a:spcPts val="0"/>
              </a:spcAft>
              <a:buClr>
                <a:schemeClr val="dk1"/>
              </a:buClr>
              <a:buSzPts val="1200"/>
              <a:buFont typeface="Roboto"/>
              <a:buNone/>
            </a:pPr>
            <a:r>
              <a:rPr lang="en" sz="1200">
                <a:solidFill>
                  <a:schemeClr val="dk1"/>
                </a:solidFill>
                <a:latin typeface="Roboto"/>
                <a:ea typeface="Roboto"/>
                <a:cs typeface="Roboto"/>
                <a:sym typeface="Roboto"/>
              </a:rPr>
              <a:t>Point Base API to Server's Base URL:</a:t>
            </a:r>
            <a:endParaRPr sz="1200">
              <a:solidFill>
                <a:schemeClr val="dk1"/>
              </a:solidFill>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Configure the web application to connect to the server by setting the base URL for API calls.</a:t>
            </a:r>
            <a:endParaRPr sz="1200">
              <a:solidFill>
                <a:schemeClr val="dk1"/>
              </a:solidFill>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Utilize environment variables to ensure flexibility for different deployment environments.</a:t>
            </a:r>
            <a:endParaRPr sz="1200">
              <a:solidFill>
                <a:schemeClr val="dk1"/>
              </a:solidFill>
              <a:latin typeface="Roboto"/>
              <a:ea typeface="Roboto"/>
              <a:cs typeface="Roboto"/>
              <a:sym typeface="Roboto"/>
            </a:endParaRPr>
          </a:p>
          <a:p>
            <a:pPr marL="457200" lvl="0" indent="-228600" algn="l" rtl="0">
              <a:lnSpc>
                <a:spcPct val="115000"/>
              </a:lnSpc>
              <a:spcBef>
                <a:spcPts val="0"/>
              </a:spcBef>
              <a:spcAft>
                <a:spcPts val="0"/>
              </a:spcAft>
              <a:buClr>
                <a:schemeClr val="dk1"/>
              </a:buClr>
              <a:buSzPts val="1200"/>
              <a:buFont typeface="Roboto"/>
              <a:buNone/>
            </a:pPr>
            <a:r>
              <a:rPr lang="en" sz="1200">
                <a:solidFill>
                  <a:schemeClr val="dk1"/>
                </a:solidFill>
                <a:latin typeface="Roboto"/>
                <a:ea typeface="Roboto"/>
                <a:cs typeface="Roboto"/>
                <a:sym typeface="Roboto"/>
              </a:rPr>
              <a:t>Design API Calls for Each Element:</a:t>
            </a:r>
            <a:endParaRPr sz="1200">
              <a:solidFill>
                <a:schemeClr val="dk1"/>
              </a:solidFill>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Identify the essential elements in the food delivery application (e.g., Restaurants, Menu Items, User Orders).</a:t>
            </a:r>
            <a:endParaRPr sz="1200">
              <a:solidFill>
                <a:schemeClr val="dk1"/>
              </a:solidFill>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Design specific API calls for retrieving, updating, and creating data related to each element.</a:t>
            </a:r>
            <a:endParaRPr sz="1200">
              <a:solidFill>
                <a:schemeClr val="dk1"/>
              </a:solidFill>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Establish a clear and consistent API endpoint structure.</a:t>
            </a:r>
            <a:endParaRPr sz="1200">
              <a:solidFill>
                <a:schemeClr val="dk1"/>
              </a:solidFill>
              <a:latin typeface="Roboto"/>
              <a:ea typeface="Roboto"/>
              <a:cs typeface="Roboto"/>
              <a:sym typeface="Roboto"/>
            </a:endParaRPr>
          </a:p>
          <a:p>
            <a:pPr marL="457200" lvl="0" indent="-228600" algn="l" rtl="0">
              <a:lnSpc>
                <a:spcPct val="115000"/>
              </a:lnSpc>
              <a:spcBef>
                <a:spcPts val="0"/>
              </a:spcBef>
              <a:spcAft>
                <a:spcPts val="0"/>
              </a:spcAft>
              <a:buClr>
                <a:schemeClr val="dk1"/>
              </a:buClr>
              <a:buSzPts val="1200"/>
              <a:buFont typeface="Roboto"/>
              <a:buNone/>
            </a:pPr>
            <a:r>
              <a:rPr lang="en" sz="1200">
                <a:solidFill>
                  <a:schemeClr val="dk1"/>
                </a:solidFill>
                <a:latin typeface="Roboto"/>
                <a:ea typeface="Roboto"/>
                <a:cs typeface="Roboto"/>
                <a:sym typeface="Roboto"/>
              </a:rPr>
              <a:t>Handle Errors in Output:</a:t>
            </a:r>
            <a:endParaRPr sz="1200">
              <a:solidFill>
                <a:schemeClr val="dk1"/>
              </a:solidFill>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Implement error handling mechanisms for API responses to ensure robustness.</a:t>
            </a:r>
            <a:endParaRPr sz="1200">
              <a:solidFill>
                <a:schemeClr val="dk1"/>
              </a:solidFill>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Define how the application should behave in case of errors, providing meaningful messages to users.</a:t>
            </a:r>
            <a:endParaRPr sz="1200">
              <a:solidFill>
                <a:schemeClr val="dk1"/>
              </a:solidFill>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Utilize HTTP status codes and standard error formats for consistent handling.</a:t>
            </a:r>
            <a:endParaRPr sz="1200">
              <a:solidFill>
                <a:schemeClr val="dk1"/>
              </a:solidFill>
              <a:latin typeface="Roboto"/>
              <a:ea typeface="Roboto"/>
              <a:cs typeface="Roboto"/>
              <a:sym typeface="Roboto"/>
            </a:endParaRPr>
          </a:p>
          <a:p>
            <a:pPr marL="457200" lvl="0" indent="-228600" algn="l" rtl="0">
              <a:lnSpc>
                <a:spcPct val="115000"/>
              </a:lnSpc>
              <a:spcBef>
                <a:spcPts val="0"/>
              </a:spcBef>
              <a:spcAft>
                <a:spcPts val="0"/>
              </a:spcAft>
              <a:buClr>
                <a:schemeClr val="dk1"/>
              </a:buClr>
              <a:buSzPts val="1200"/>
              <a:buFont typeface="Roboto"/>
              <a:buNone/>
            </a:pPr>
            <a:r>
              <a:rPr lang="en" sz="1200">
                <a:solidFill>
                  <a:schemeClr val="dk1"/>
                </a:solidFill>
                <a:latin typeface="Roboto"/>
                <a:ea typeface="Roboto"/>
                <a:cs typeface="Roboto"/>
                <a:sym typeface="Roboto"/>
              </a:rPr>
              <a:t>Render Output of APIs to Different Low-Level Components:</a:t>
            </a:r>
            <a:endParaRPr sz="1200">
              <a:solidFill>
                <a:schemeClr val="dk1"/>
              </a:solidFill>
              <a:latin typeface="Roboto"/>
              <a:ea typeface="Roboto"/>
              <a:cs typeface="Roboto"/>
              <a:sym typeface="Roboto"/>
            </a:endParaRPr>
          </a:p>
          <a:p>
            <a:pPr marL="914400" lvl="0" indent="0" algn="l" rtl="0">
              <a:lnSpc>
                <a:spcPct val="115000"/>
              </a:lnSpc>
              <a:spcBef>
                <a:spcPts val="1500"/>
              </a:spcBef>
              <a:spcAft>
                <a:spcPts val="0"/>
              </a:spcAft>
              <a:buNone/>
            </a:pPr>
            <a:endParaRPr sz="1200">
              <a:solidFill>
                <a:schemeClr val="dk1"/>
              </a:solidFill>
              <a:latin typeface="Roboto"/>
              <a:ea typeface="Roboto"/>
              <a:cs typeface="Roboto"/>
              <a:sym typeface="Roboto"/>
            </a:endParaRPr>
          </a:p>
          <a:p>
            <a:pPr marL="0" lvl="0" indent="0" algn="l" rtl="0">
              <a:spcBef>
                <a:spcPts val="1500"/>
              </a:spcBef>
              <a:spcAft>
                <a:spcPts val="0"/>
              </a:spcAft>
              <a:buNone/>
            </a:pPr>
            <a:endParaRPr/>
          </a:p>
        </p:txBody>
      </p:sp>
      <p:sp>
        <p:nvSpPr>
          <p:cNvPr id="5559" name="Google Shape;5559;p371"/>
          <p:cNvSpPr txBox="1"/>
          <p:nvPr/>
        </p:nvSpPr>
        <p:spPr>
          <a:xfrm>
            <a:off x="569425" y="3747900"/>
            <a:ext cx="8458500" cy="9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F0F0F"/>
                </a:solidFill>
                <a:latin typeface="Roboto"/>
                <a:ea typeface="Roboto"/>
                <a:cs typeface="Roboto"/>
                <a:sym typeface="Roboto"/>
              </a:rPr>
              <a:t>The integration of APIs in the food delivery web application involves configuring the application to communicate with the server through a defined base URL. Designing API calls for each essential element ensures that the application can retrieve, update, and create data as needed. To enhance the application's robustness, error handling mechanisms are implemented, providing users with meaningful feedback in case of issues. The rendering of API output to low-level components ensures a dynamic and responsive user interface. Lastly, securing the content of POST APIs is prioritized to protect sensitive user data and ensure a secure overall user experience.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63"/>
        <p:cNvGrpSpPr/>
        <p:nvPr/>
      </p:nvGrpSpPr>
      <p:grpSpPr>
        <a:xfrm>
          <a:off x="0" y="0"/>
          <a:ext cx="0" cy="0"/>
          <a:chOff x="0" y="0"/>
          <a:chExt cx="0" cy="0"/>
        </a:xfrm>
      </p:grpSpPr>
      <p:sp>
        <p:nvSpPr>
          <p:cNvPr id="5564" name="Google Shape;5564;p372"/>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5565" name="Google Shape;5565;p372"/>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 sz="1000" b="0">
                <a:latin typeface="EB Garamond"/>
                <a:ea typeface="EB Garamond"/>
                <a:cs typeface="EB Garamond"/>
                <a:sym typeface="EB Garamond"/>
              </a:rPr>
              <a:t>Design Schema for data to be stored</a:t>
            </a:r>
            <a:endParaRPr sz="1000" b="0">
              <a:latin typeface="EB Garamond"/>
              <a:ea typeface="EB Garamond"/>
              <a:cs typeface="EB Garamond"/>
              <a:sym typeface="EB Garamond"/>
            </a:endParaRPr>
          </a:p>
        </p:txBody>
      </p:sp>
      <p:sp>
        <p:nvSpPr>
          <p:cNvPr id="5566" name="Google Shape;5566;p372"/>
          <p:cNvSpPr txBox="1">
            <a:spLocks noGrp="1"/>
          </p:cNvSpPr>
          <p:nvPr>
            <p:ph type="body" idx="3"/>
          </p:nvPr>
        </p:nvSpPr>
        <p:spPr>
          <a:xfrm>
            <a:off x="318626" y="2188625"/>
            <a:ext cx="20301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 sz="1000" b="0">
                <a:latin typeface="EB Garamond"/>
                <a:ea typeface="EB Garamond"/>
                <a:cs typeface="EB Garamond"/>
                <a:sym typeface="EB Garamond"/>
              </a:rPr>
              <a:t>Set mongodb server on localhost</a:t>
            </a:r>
            <a:endParaRPr sz="1000" b="0">
              <a:latin typeface="EB Garamond"/>
              <a:ea typeface="EB Garamond"/>
              <a:cs typeface="EB Garamond"/>
              <a:sym typeface="EB Garamond"/>
            </a:endParaRPr>
          </a:p>
        </p:txBody>
      </p:sp>
      <p:sp>
        <p:nvSpPr>
          <p:cNvPr id="5567" name="Google Shape;5567;p372"/>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 sz="1000" b="0">
                <a:latin typeface="EB Garamond"/>
                <a:ea typeface="EB Garamond"/>
                <a:cs typeface="EB Garamond"/>
                <a:sym typeface="EB Garamond"/>
              </a:rPr>
              <a:t>Add dummy data with schema in mongodb server</a:t>
            </a:r>
            <a:endParaRPr sz="1000" b="0">
              <a:latin typeface="EB Garamond"/>
              <a:ea typeface="EB Garamond"/>
              <a:cs typeface="EB Garamond"/>
              <a:sym typeface="EB Garamond"/>
            </a:endParaRPr>
          </a:p>
        </p:txBody>
      </p:sp>
      <p:sp>
        <p:nvSpPr>
          <p:cNvPr id="5568" name="Google Shape;5568;p372"/>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 sz="1000" b="0">
                <a:latin typeface="EB Garamond"/>
                <a:ea typeface="EB Garamond"/>
                <a:cs typeface="EB Garamond"/>
                <a:sym typeface="EB Garamond"/>
              </a:rPr>
              <a:t>Run some test queries to test the server</a:t>
            </a:r>
            <a:endParaRPr sz="1000" b="0">
              <a:latin typeface="EB Garamond"/>
              <a:ea typeface="EB Garamond"/>
              <a:cs typeface="EB Garamond"/>
              <a:sym typeface="EB Garamond"/>
            </a:endParaRPr>
          </a:p>
        </p:txBody>
      </p:sp>
      <p:sp>
        <p:nvSpPr>
          <p:cNvPr id="5569" name="Google Shape;5569;p372"/>
          <p:cNvSpPr txBox="1">
            <a:spLocks noGrp="1"/>
          </p:cNvSpPr>
          <p:nvPr>
            <p:ph type="body" idx="6"/>
          </p:nvPr>
        </p:nvSpPr>
        <p:spPr>
          <a:xfrm>
            <a:off x="6615525" y="961100"/>
            <a:ext cx="23172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 sz="1000" b="0">
                <a:latin typeface="EB Garamond"/>
                <a:ea typeface="EB Garamond"/>
                <a:cs typeface="EB Garamond"/>
                <a:sym typeface="EB Garamond"/>
              </a:rPr>
              <a:t>Point all routes with a appropriate controllers to control request and response</a:t>
            </a:r>
            <a:endParaRPr sz="1000" b="0">
              <a:latin typeface="EB Garamond"/>
              <a:ea typeface="EB Garamond"/>
              <a:cs typeface="EB Garamond"/>
              <a:sym typeface="EB Garamond"/>
            </a:endParaRPr>
          </a:p>
        </p:txBody>
      </p:sp>
      <p:sp>
        <p:nvSpPr>
          <p:cNvPr id="5570" name="Google Shape;5570;p372"/>
          <p:cNvSpPr txBox="1">
            <a:spLocks noGrp="1"/>
          </p:cNvSpPr>
          <p:nvPr>
            <p:ph type="body" idx="7"/>
          </p:nvPr>
        </p:nvSpPr>
        <p:spPr>
          <a:xfrm>
            <a:off x="6787150" y="2188625"/>
            <a:ext cx="1906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 sz="1000" b="0">
                <a:latin typeface="EB Garamond"/>
                <a:ea typeface="EB Garamond"/>
                <a:cs typeface="EB Garamond"/>
                <a:sym typeface="EB Garamond"/>
              </a:rPr>
              <a:t>Add authentication middleware to all protected routes</a:t>
            </a:r>
            <a:endParaRPr sz="1000" b="0">
              <a:latin typeface="EB Garamond"/>
              <a:ea typeface="EB Garamond"/>
              <a:cs typeface="EB Garamond"/>
              <a:sym typeface="EB Garamond"/>
            </a:endParaRPr>
          </a:p>
        </p:txBody>
      </p:sp>
      <p:sp>
        <p:nvSpPr>
          <p:cNvPr id="5571" name="Google Shape;5571;p372"/>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 sz="1000" b="0">
                <a:latin typeface="EB Garamond"/>
                <a:ea typeface="EB Garamond"/>
                <a:cs typeface="EB Garamond"/>
                <a:sym typeface="EB Garamond"/>
              </a:rPr>
              <a:t>Filter and santize all the incoming data in http requests</a:t>
            </a:r>
            <a:endParaRPr sz="1000" b="0">
              <a:latin typeface="EB Garamond"/>
              <a:ea typeface="EB Garamond"/>
              <a:cs typeface="EB Garamond"/>
              <a:sym typeface="EB Garamond"/>
            </a:endParaRPr>
          </a:p>
        </p:txBody>
      </p:sp>
      <p:sp>
        <p:nvSpPr>
          <p:cNvPr id="5572" name="Google Shape;5572;p372"/>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 sz="1000" b="0">
                <a:latin typeface="EB Garamond"/>
                <a:ea typeface="EB Garamond"/>
                <a:cs typeface="EB Garamond"/>
                <a:sym typeface="EB Garamond"/>
              </a:rPr>
              <a:t>Set up secure environment variables for secret keys</a:t>
            </a:r>
            <a:endParaRPr sz="1000" b="0">
              <a:latin typeface="EB Garamond"/>
              <a:ea typeface="EB Garamond"/>
              <a:cs typeface="EB Garamond"/>
              <a:sym typeface="EB Garamond"/>
            </a:endParaRPr>
          </a:p>
        </p:txBody>
      </p:sp>
      <p:sp>
        <p:nvSpPr>
          <p:cNvPr id="5573" name="Google Shape;5573;p372"/>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77"/>
        <p:cNvGrpSpPr/>
        <p:nvPr/>
      </p:nvGrpSpPr>
      <p:grpSpPr>
        <a:xfrm>
          <a:off x="0" y="0"/>
          <a:ext cx="0" cy="0"/>
          <a:chOff x="0" y="0"/>
          <a:chExt cx="0" cy="0"/>
        </a:xfrm>
      </p:grpSpPr>
      <p:sp>
        <p:nvSpPr>
          <p:cNvPr id="5578" name="Google Shape;5578;p373"/>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
              <a:t>Submission Github</a:t>
            </a:r>
            <a:endParaRPr/>
          </a:p>
        </p:txBody>
      </p:sp>
      <p:sp>
        <p:nvSpPr>
          <p:cNvPr id="5579" name="Google Shape;5579;p373"/>
          <p:cNvSpPr txBox="1">
            <a:spLocks noGrp="1"/>
          </p:cNvSpPr>
          <p:nvPr>
            <p:ph type="body" idx="2"/>
          </p:nvPr>
        </p:nvSpPr>
        <p:spPr>
          <a:xfrm>
            <a:off x="4089329" y="2004804"/>
            <a:ext cx="2855167" cy="1169511"/>
          </a:xfrm>
          <a:prstGeom prst="rect">
            <a:avLst/>
          </a:prstGeom>
          <a:noFill/>
          <a:ln>
            <a:noFill/>
          </a:ln>
        </p:spPr>
        <p:txBody>
          <a:bodyPr spcFirstLastPara="1" wrap="square" lIns="91425" tIns="45700" rIns="91425" bIns="45700" anchor="ctr" anchorCtr="0">
            <a:spAutoFit/>
          </a:bodyPr>
          <a:lstStyle/>
          <a:p>
            <a:pPr marL="0" lvl="0" indent="0"/>
            <a:r>
              <a:rPr lang="en-IN" b="0" i="0" dirty="0">
                <a:solidFill>
                  <a:srgbClr val="BD8738"/>
                </a:solidFill>
                <a:latin typeface="EB Garamond SemiBold"/>
                <a:ea typeface="EB Garamond SemiBold"/>
                <a:cs typeface="EB Garamond SemiBold"/>
                <a:sym typeface="EB Garamond SemiBold"/>
              </a:rPr>
              <a:t>https://github.com/Bhavesh-G-Sadhwani/NM-LICET-IT-GROUP-14/tree/main/Task%204-NM_BackEnd_Development_FoodDeliveryWebsite</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83"/>
        <p:cNvGrpSpPr/>
        <p:nvPr/>
      </p:nvGrpSpPr>
      <p:grpSpPr>
        <a:xfrm>
          <a:off x="0" y="0"/>
          <a:ext cx="0" cy="0"/>
          <a:chOff x="0" y="0"/>
          <a:chExt cx="0" cy="0"/>
        </a:xfrm>
      </p:grpSpPr>
      <p:pic>
        <p:nvPicPr>
          <p:cNvPr id="5584" name="Google Shape;5584;p374"/>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510</Words>
  <Application>Microsoft Office PowerPoint</Application>
  <PresentationFormat>On-screen Show (16:9)</PresentationFormat>
  <Paragraphs>60</Paragraphs>
  <Slides>8</Slides>
  <Notes>8</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8</vt:i4>
      </vt:variant>
    </vt:vector>
  </HeadingPairs>
  <TitlesOfParts>
    <vt:vector size="23" baseType="lpstr">
      <vt:lpstr>EB Garamond ExtraBold</vt:lpstr>
      <vt:lpstr>Noto Sans Symbols</vt:lpstr>
      <vt:lpstr>EB Garamond SemiBold</vt:lpstr>
      <vt:lpstr>Montserrat ExtraBold</vt:lpstr>
      <vt:lpstr>arial</vt:lpstr>
      <vt:lpstr>Calibri</vt:lpstr>
      <vt:lpstr>Public Sans</vt:lpstr>
      <vt:lpstr>EB Garamond</vt:lpstr>
      <vt:lpstr>EB Garamond Medium</vt:lpstr>
      <vt:lpstr>Roboto</vt:lpstr>
      <vt:lpstr>arial</vt:lpstr>
      <vt:lpstr>Simple Light</vt:lpstr>
      <vt:lpstr>Simple Light</vt:lpstr>
      <vt:lpstr>Simple Light</vt:lpstr>
      <vt:lpstr>Simple Light</vt:lpstr>
      <vt:lpstr>PowerPoint Presentation</vt:lpstr>
      <vt:lpstr>Food Delivery Website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BHAVESH SADHWANI</cp:lastModifiedBy>
  <cp:revision>2</cp:revision>
  <dcterms:modified xsi:type="dcterms:W3CDTF">2023-11-24T19:39:51Z</dcterms:modified>
</cp:coreProperties>
</file>